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389" r:id="rId2"/>
    <p:sldId id="391" r:id="rId3"/>
    <p:sldId id="629" r:id="rId4"/>
    <p:sldId id="628" r:id="rId5"/>
    <p:sldId id="640" r:id="rId6"/>
    <p:sldId id="634" r:id="rId7"/>
    <p:sldId id="642" r:id="rId8"/>
    <p:sldId id="3466" r:id="rId9"/>
    <p:sldId id="363" r:id="rId10"/>
    <p:sldId id="368" r:id="rId11"/>
    <p:sldId id="3465" r:id="rId12"/>
    <p:sldId id="269" r:id="rId13"/>
    <p:sldId id="270" r:id="rId14"/>
    <p:sldId id="271" r:id="rId15"/>
    <p:sldId id="272" r:id="rId16"/>
    <p:sldId id="273" r:id="rId17"/>
    <p:sldId id="274" r:id="rId18"/>
    <p:sldId id="276" r:id="rId19"/>
    <p:sldId id="278" r:id="rId20"/>
    <p:sldId id="280" r:id="rId21"/>
    <p:sldId id="281" r:id="rId22"/>
    <p:sldId id="282" r:id="rId23"/>
    <p:sldId id="283" r:id="rId24"/>
    <p:sldId id="284" r:id="rId25"/>
    <p:sldId id="288" r:id="rId26"/>
    <p:sldId id="289" r:id="rId27"/>
    <p:sldId id="292" r:id="rId28"/>
    <p:sldId id="293" r:id="rId29"/>
    <p:sldId id="294" r:id="rId30"/>
    <p:sldId id="295" r:id="rId31"/>
    <p:sldId id="296" r:id="rId32"/>
    <p:sldId id="298" r:id="rId33"/>
    <p:sldId id="3467" r:id="rId34"/>
    <p:sldId id="303" r:id="rId35"/>
    <p:sldId id="304" r:id="rId36"/>
    <p:sldId id="307" r:id="rId37"/>
    <p:sldId id="309" r:id="rId38"/>
    <p:sldId id="310" r:id="rId39"/>
    <p:sldId id="311" r:id="rId40"/>
    <p:sldId id="313" r:id="rId41"/>
    <p:sldId id="314" r:id="rId42"/>
    <p:sldId id="317" r:id="rId43"/>
    <p:sldId id="318" r:id="rId44"/>
    <p:sldId id="320" r:id="rId45"/>
    <p:sldId id="323" r:id="rId46"/>
    <p:sldId id="324" r:id="rId47"/>
    <p:sldId id="325" r:id="rId48"/>
    <p:sldId id="327" r:id="rId49"/>
    <p:sldId id="328" r:id="rId50"/>
    <p:sldId id="370" r:id="rId51"/>
    <p:sldId id="371" r:id="rId52"/>
    <p:sldId id="372" r:id="rId53"/>
    <p:sldId id="3468" r:id="rId54"/>
    <p:sldId id="3469" r:id="rId55"/>
    <p:sldId id="3433" r:id="rId56"/>
    <p:sldId id="3434" r:id="rId57"/>
    <p:sldId id="3436" r:id="rId58"/>
    <p:sldId id="366" r:id="rId59"/>
    <p:sldId id="625" r:id="rId60"/>
    <p:sldId id="340" r:id="rId61"/>
    <p:sldId id="341" r:id="rId62"/>
    <p:sldId id="342" r:id="rId63"/>
    <p:sldId id="343" r:id="rId64"/>
    <p:sldId id="3464" r:id="rId65"/>
    <p:sldId id="637" r:id="rId66"/>
    <p:sldId id="299" r:id="rId67"/>
    <p:sldId id="330" r:id="rId68"/>
    <p:sldId id="373" r:id="rId69"/>
    <p:sldId id="380" r:id="rId70"/>
    <p:sldId id="381" r:id="rId7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7028FE-F4EF-4FC1-979C-7C1E4575D836}" v="5272" dt="2023-11-08T16:23:13.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86" d="100"/>
          <a:sy n="86" d="100"/>
        </p:scale>
        <p:origin x="52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4" Type="http://schemas.openxmlformats.org/officeDocument/2006/relationships/image" Target="../media/image8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4" Type="http://schemas.openxmlformats.org/officeDocument/2006/relationships/image" Target="../media/image8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6D9099-1971-4002-8F82-8B28D84E8C16}"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D0585111-6422-4E3B-8297-BF9DB26E7461}">
      <dgm:prSet custT="1"/>
      <dgm:spPr/>
      <dgm:t>
        <a:bodyPr/>
        <a:lstStyle/>
        <a:p>
          <a:r>
            <a:rPr lang="en-US" sz="1600" b="1" dirty="0">
              <a:solidFill>
                <a:schemeClr val="tx1"/>
              </a:solidFill>
              <a:latin typeface="Oswald" panose="00000500000000000000" pitchFamily="2" charset="0"/>
            </a:rPr>
            <a:t>Es </a:t>
          </a:r>
          <a:r>
            <a:rPr lang="en-US" sz="1600" b="1" dirty="0" err="1">
              <a:solidFill>
                <a:schemeClr val="tx1"/>
              </a:solidFill>
              <a:latin typeface="Oswald" panose="00000500000000000000" pitchFamily="2" charset="0"/>
            </a:rPr>
            <a:t>una</a:t>
          </a:r>
          <a:r>
            <a:rPr lang="en-US" sz="1600" b="1" dirty="0">
              <a:solidFill>
                <a:schemeClr val="tx1"/>
              </a:solidFill>
              <a:latin typeface="Oswald" panose="00000500000000000000" pitchFamily="2" charset="0"/>
            </a:rPr>
            <a:t> </a:t>
          </a:r>
          <a:r>
            <a:rPr lang="en-US" sz="1600" b="1" dirty="0" err="1">
              <a:solidFill>
                <a:schemeClr val="tx1"/>
              </a:solidFill>
              <a:latin typeface="Oswald" panose="00000500000000000000" pitchFamily="2" charset="0"/>
            </a:rPr>
            <a:t>aplicación</a:t>
          </a:r>
          <a:r>
            <a:rPr lang="en-US" sz="1600" b="1" dirty="0">
              <a:solidFill>
                <a:schemeClr val="tx1"/>
              </a:solidFill>
              <a:latin typeface="Oswald" panose="00000500000000000000" pitchFamily="2" charset="0"/>
            </a:rPr>
            <a:t> para: </a:t>
          </a:r>
        </a:p>
      </dgm:t>
    </dgm:pt>
    <dgm:pt modelId="{9D9747D5-98F2-4FA6-9FD0-C66A7344A771}" type="parTrans" cxnId="{0EEB653E-C79C-48DC-9926-FFA6500B38B8}">
      <dgm:prSet/>
      <dgm:spPr/>
      <dgm:t>
        <a:bodyPr/>
        <a:lstStyle/>
        <a:p>
          <a:endParaRPr lang="en-US"/>
        </a:p>
      </dgm:t>
    </dgm:pt>
    <dgm:pt modelId="{1F3950D1-BF0C-41CC-B7B7-6F4773BC4A4A}" type="sibTrans" cxnId="{0EEB653E-C79C-48DC-9926-FFA6500B38B8}">
      <dgm:prSet/>
      <dgm:spPr/>
      <dgm:t>
        <a:bodyPr/>
        <a:lstStyle/>
        <a:p>
          <a:endParaRPr lang="en-US"/>
        </a:p>
      </dgm:t>
    </dgm:pt>
    <dgm:pt modelId="{B4486693-3058-4D52-8E1D-67CF89E6AE29}">
      <dgm:prSet custT="1"/>
      <dgm:spPr/>
      <dgm:t>
        <a:bodyPr/>
        <a:lstStyle/>
        <a:p>
          <a:r>
            <a:rPr lang="en-US" sz="1600" b="1" dirty="0" err="1">
              <a:solidFill>
                <a:schemeClr val="tx1"/>
              </a:solidFill>
              <a:latin typeface="Oswald" panose="00000500000000000000" pitchFamily="2" charset="0"/>
            </a:rPr>
            <a:t>Becas</a:t>
          </a:r>
          <a:r>
            <a:rPr lang="en-US" sz="1600" b="1" dirty="0">
              <a:solidFill>
                <a:schemeClr val="tx1"/>
              </a:solidFill>
              <a:latin typeface="Oswald" panose="00000500000000000000" pitchFamily="2" charset="0"/>
            </a:rPr>
            <a:t> Federal, </a:t>
          </a:r>
          <a:r>
            <a:rPr lang="en-US" sz="1600" b="1" dirty="0" err="1">
              <a:solidFill>
                <a:schemeClr val="tx1"/>
              </a:solidFill>
              <a:latin typeface="Oswald" panose="00000500000000000000" pitchFamily="2" charset="0"/>
            </a:rPr>
            <a:t>programa</a:t>
          </a:r>
          <a:r>
            <a:rPr lang="en-US" sz="1600" b="1" dirty="0">
              <a:solidFill>
                <a:schemeClr val="tx1"/>
              </a:solidFill>
              <a:latin typeface="Oswald" panose="00000500000000000000" pitchFamily="2" charset="0"/>
            </a:rPr>
            <a:t> de </a:t>
          </a:r>
          <a:r>
            <a:rPr lang="en-US" sz="1600" b="1" dirty="0" err="1">
              <a:solidFill>
                <a:schemeClr val="tx1"/>
              </a:solidFill>
              <a:latin typeface="Oswald" panose="00000500000000000000" pitchFamily="2" charset="0"/>
            </a:rPr>
            <a:t>Estudio</a:t>
          </a:r>
          <a:r>
            <a:rPr lang="en-US" sz="1600" b="1" dirty="0">
              <a:solidFill>
                <a:schemeClr val="tx1"/>
              </a:solidFill>
              <a:latin typeface="Oswald" panose="00000500000000000000" pitchFamily="2" charset="0"/>
            </a:rPr>
            <a:t> y </a:t>
          </a:r>
          <a:r>
            <a:rPr lang="en-US" sz="1600" b="1" dirty="0" err="1">
              <a:solidFill>
                <a:schemeClr val="tx1"/>
              </a:solidFill>
              <a:latin typeface="Oswald" panose="00000500000000000000" pitchFamily="2" charset="0"/>
            </a:rPr>
            <a:t>Trabajo</a:t>
          </a:r>
          <a:r>
            <a:rPr lang="en-US" sz="1600" b="1" dirty="0">
              <a:solidFill>
                <a:schemeClr val="tx1"/>
              </a:solidFill>
              <a:latin typeface="Oswald" panose="00000500000000000000" pitchFamily="2" charset="0"/>
            </a:rPr>
            <a:t>, y </a:t>
          </a:r>
          <a:r>
            <a:rPr lang="en-US" sz="1600" b="1" dirty="0" err="1">
              <a:solidFill>
                <a:schemeClr val="tx1"/>
              </a:solidFill>
              <a:latin typeface="Oswald" panose="00000500000000000000" pitchFamily="2" charset="0"/>
            </a:rPr>
            <a:t>prestamos</a:t>
          </a:r>
          <a:r>
            <a:rPr lang="en-US" sz="1600" b="1" dirty="0">
              <a:solidFill>
                <a:schemeClr val="tx1"/>
              </a:solidFill>
              <a:latin typeface="Oswald" panose="00000500000000000000" pitchFamily="2" charset="0"/>
            </a:rPr>
            <a:t> </a:t>
          </a:r>
          <a:r>
            <a:rPr lang="en-US" sz="1600" b="1" dirty="0" err="1">
              <a:solidFill>
                <a:schemeClr val="tx1"/>
              </a:solidFill>
              <a:latin typeface="Oswald" panose="00000500000000000000" pitchFamily="2" charset="0"/>
            </a:rPr>
            <a:t>estudiantiles</a:t>
          </a:r>
          <a:endParaRPr lang="en-US" sz="1600" b="1" dirty="0">
            <a:solidFill>
              <a:schemeClr val="tx1"/>
            </a:solidFill>
            <a:latin typeface="Oswald" panose="00000500000000000000" pitchFamily="2" charset="0"/>
          </a:endParaRPr>
        </a:p>
      </dgm:t>
    </dgm:pt>
    <dgm:pt modelId="{C74AEA56-99AE-4D49-B8C2-5340B4A96896}" type="parTrans" cxnId="{8397E42A-F494-4ED3-8246-768F4436F311}">
      <dgm:prSet/>
      <dgm:spPr/>
      <dgm:t>
        <a:bodyPr/>
        <a:lstStyle/>
        <a:p>
          <a:endParaRPr lang="en-US"/>
        </a:p>
      </dgm:t>
    </dgm:pt>
    <dgm:pt modelId="{58801B15-10AD-400C-B64F-3C5EC0690440}" type="sibTrans" cxnId="{8397E42A-F494-4ED3-8246-768F4436F311}">
      <dgm:prSet/>
      <dgm:spPr/>
      <dgm:t>
        <a:bodyPr/>
        <a:lstStyle/>
        <a:p>
          <a:endParaRPr lang="en-US"/>
        </a:p>
      </dgm:t>
    </dgm:pt>
    <dgm:pt modelId="{54891EAA-638B-4795-9753-BFFCD5B2663D}">
      <dgm:prSet custT="1"/>
      <dgm:spPr/>
      <dgm:t>
        <a:bodyPr/>
        <a:lstStyle/>
        <a:p>
          <a:r>
            <a:rPr lang="en-US" sz="1600" b="1" dirty="0" err="1">
              <a:solidFill>
                <a:schemeClr val="tx1"/>
              </a:solidFill>
              <a:latin typeface="Oswald" panose="00000500000000000000" pitchFamily="2" charset="0"/>
            </a:rPr>
            <a:t>Becas</a:t>
          </a:r>
          <a:r>
            <a:rPr lang="en-US" sz="1600" b="1" dirty="0">
              <a:solidFill>
                <a:schemeClr val="tx1"/>
              </a:solidFill>
              <a:latin typeface="Oswald" panose="00000500000000000000" pitchFamily="2" charset="0"/>
            </a:rPr>
            <a:t> del </a:t>
          </a:r>
          <a:r>
            <a:rPr lang="en-US" sz="1600" b="1" dirty="0" err="1">
              <a:solidFill>
                <a:schemeClr val="tx1"/>
              </a:solidFill>
              <a:latin typeface="Oswald" panose="00000500000000000000" pitchFamily="2" charset="0"/>
            </a:rPr>
            <a:t>estado</a:t>
          </a:r>
          <a:r>
            <a:rPr lang="en-US" sz="1600" b="1" dirty="0">
              <a:solidFill>
                <a:schemeClr val="tx1"/>
              </a:solidFill>
              <a:latin typeface="Oswald" panose="00000500000000000000" pitchFamily="2" charset="0"/>
            </a:rPr>
            <a:t> de Ohio</a:t>
          </a:r>
        </a:p>
      </dgm:t>
    </dgm:pt>
    <dgm:pt modelId="{B2ECA224-924B-41C2-BD55-C153B8C49B8C}" type="parTrans" cxnId="{6BF6A558-740D-4522-867A-CED311A015E4}">
      <dgm:prSet/>
      <dgm:spPr/>
      <dgm:t>
        <a:bodyPr/>
        <a:lstStyle/>
        <a:p>
          <a:endParaRPr lang="en-US"/>
        </a:p>
      </dgm:t>
    </dgm:pt>
    <dgm:pt modelId="{6C674EED-4B4C-47C5-BC0E-32EFBB52BD16}" type="sibTrans" cxnId="{6BF6A558-740D-4522-867A-CED311A015E4}">
      <dgm:prSet/>
      <dgm:spPr/>
      <dgm:t>
        <a:bodyPr/>
        <a:lstStyle/>
        <a:p>
          <a:endParaRPr lang="en-US"/>
        </a:p>
      </dgm:t>
    </dgm:pt>
    <dgm:pt modelId="{3ADF4B8D-2766-4B77-AC00-63AA011ABE02}">
      <dgm:prSet custT="1"/>
      <dgm:spPr/>
      <dgm:t>
        <a:bodyPr/>
        <a:lstStyle/>
        <a:p>
          <a:r>
            <a:rPr lang="en-US" sz="1800" b="1" dirty="0" err="1">
              <a:solidFill>
                <a:schemeClr val="tx1"/>
              </a:solidFill>
              <a:latin typeface="Oswald" panose="00000500000000000000" pitchFamily="2" charset="0"/>
            </a:rPr>
            <a:t>Información</a:t>
          </a:r>
          <a:r>
            <a:rPr lang="en-US" sz="1800" b="1" dirty="0">
              <a:solidFill>
                <a:schemeClr val="tx1"/>
              </a:solidFill>
              <a:latin typeface="Oswald" panose="00000500000000000000" pitchFamily="2" charset="0"/>
            </a:rPr>
            <a:t> </a:t>
          </a:r>
          <a:r>
            <a:rPr lang="en-US" sz="1800" b="1" dirty="0" err="1">
              <a:solidFill>
                <a:schemeClr val="tx1"/>
              </a:solidFill>
              <a:latin typeface="Oswald" panose="00000500000000000000" pitchFamily="2" charset="0"/>
            </a:rPr>
            <a:t>proporcionada</a:t>
          </a:r>
          <a:r>
            <a:rPr lang="en-US" sz="1800" b="1" dirty="0">
              <a:solidFill>
                <a:schemeClr val="tx1"/>
              </a:solidFill>
              <a:latin typeface="Oswald" panose="00000500000000000000" pitchFamily="2" charset="0"/>
            </a:rPr>
            <a:t>: </a:t>
          </a:r>
        </a:p>
      </dgm:t>
    </dgm:pt>
    <dgm:pt modelId="{CE5945E8-C2A1-4BFB-85CF-692227B5E58A}" type="parTrans" cxnId="{FAA73A3E-76E2-4BE8-AB4D-E814EF8C2FE7}">
      <dgm:prSet/>
      <dgm:spPr/>
      <dgm:t>
        <a:bodyPr/>
        <a:lstStyle/>
        <a:p>
          <a:endParaRPr lang="en-US"/>
        </a:p>
      </dgm:t>
    </dgm:pt>
    <dgm:pt modelId="{4A27BAEB-161D-4A98-B1D7-F4F84F91C9FB}" type="sibTrans" cxnId="{FAA73A3E-76E2-4BE8-AB4D-E814EF8C2FE7}">
      <dgm:prSet/>
      <dgm:spPr/>
      <dgm:t>
        <a:bodyPr/>
        <a:lstStyle/>
        <a:p>
          <a:endParaRPr lang="en-US"/>
        </a:p>
      </dgm:t>
    </dgm:pt>
    <dgm:pt modelId="{9BBA0FBB-39E9-4D22-AC55-B5A869713B0B}">
      <dgm:prSet custT="1"/>
      <dgm:spPr/>
      <dgm:t>
        <a:bodyPr/>
        <a:lstStyle/>
        <a:p>
          <a:r>
            <a:rPr lang="en-US" sz="1800" b="1" dirty="0" err="1">
              <a:solidFill>
                <a:schemeClr val="tx1"/>
              </a:solidFill>
              <a:latin typeface="Oswald" panose="00000500000000000000" pitchFamily="2" charset="0"/>
            </a:rPr>
            <a:t>Ingresos</a:t>
          </a:r>
          <a:r>
            <a:rPr lang="en-US" sz="1800" b="1" dirty="0">
              <a:solidFill>
                <a:schemeClr val="tx1"/>
              </a:solidFill>
              <a:latin typeface="Oswald" panose="00000500000000000000" pitchFamily="2" charset="0"/>
            </a:rPr>
            <a:t> taxable y no taxable del 2022</a:t>
          </a:r>
        </a:p>
      </dgm:t>
    </dgm:pt>
    <dgm:pt modelId="{F57DB692-E6DA-4903-B3F1-056FC536FAE3}" type="parTrans" cxnId="{30D9F83B-0146-4BBB-AAE9-4AC93100C955}">
      <dgm:prSet/>
      <dgm:spPr/>
      <dgm:t>
        <a:bodyPr/>
        <a:lstStyle/>
        <a:p>
          <a:endParaRPr lang="en-US"/>
        </a:p>
      </dgm:t>
    </dgm:pt>
    <dgm:pt modelId="{26EEE011-3557-4FFB-9938-4192BBA635D5}" type="sibTrans" cxnId="{30D9F83B-0146-4BBB-AAE9-4AC93100C955}">
      <dgm:prSet/>
      <dgm:spPr/>
      <dgm:t>
        <a:bodyPr/>
        <a:lstStyle/>
        <a:p>
          <a:endParaRPr lang="en-US"/>
        </a:p>
      </dgm:t>
    </dgm:pt>
    <dgm:pt modelId="{E4AB3103-2766-4956-820F-57F2A4022D81}">
      <dgm:prSet custT="1"/>
      <dgm:spPr/>
      <dgm:t>
        <a:bodyPr/>
        <a:lstStyle/>
        <a:p>
          <a:r>
            <a:rPr lang="en-US" sz="1800" b="1" dirty="0" err="1">
              <a:solidFill>
                <a:schemeClr val="tx1"/>
              </a:solidFill>
              <a:latin typeface="Oswald" panose="00000500000000000000" pitchFamily="2" charset="0"/>
            </a:rPr>
            <a:t>Bienes</a:t>
          </a:r>
          <a:r>
            <a:rPr lang="en-US" sz="1800" b="1" dirty="0">
              <a:solidFill>
                <a:schemeClr val="tx1"/>
              </a:solidFill>
              <a:latin typeface="Oswald" panose="00000500000000000000" pitchFamily="2" charset="0"/>
            </a:rPr>
            <a:t>/</a:t>
          </a:r>
          <a:r>
            <a:rPr lang="en-US" sz="1800" b="1" dirty="0" err="1">
              <a:solidFill>
                <a:schemeClr val="tx1"/>
              </a:solidFill>
              <a:latin typeface="Oswald" panose="00000500000000000000" pitchFamily="2" charset="0"/>
            </a:rPr>
            <a:t>propiedades</a:t>
          </a:r>
          <a:endParaRPr lang="en-US" sz="1800" b="1" dirty="0">
            <a:solidFill>
              <a:schemeClr val="tx1"/>
            </a:solidFill>
            <a:latin typeface="Oswald" panose="00000500000000000000" pitchFamily="2" charset="0"/>
          </a:endParaRPr>
        </a:p>
      </dgm:t>
    </dgm:pt>
    <dgm:pt modelId="{11B55ED3-2F11-44B8-9676-EB6A30C78515}" type="parTrans" cxnId="{2B478308-6DC4-4932-98C5-16D7CA946B56}">
      <dgm:prSet/>
      <dgm:spPr/>
      <dgm:t>
        <a:bodyPr/>
        <a:lstStyle/>
        <a:p>
          <a:endParaRPr lang="en-US"/>
        </a:p>
      </dgm:t>
    </dgm:pt>
    <dgm:pt modelId="{031EFEAA-9C29-4558-A6D8-058FB738D4B5}" type="sibTrans" cxnId="{2B478308-6DC4-4932-98C5-16D7CA946B56}">
      <dgm:prSet/>
      <dgm:spPr/>
      <dgm:t>
        <a:bodyPr/>
        <a:lstStyle/>
        <a:p>
          <a:endParaRPr lang="en-US"/>
        </a:p>
      </dgm:t>
    </dgm:pt>
    <dgm:pt modelId="{D102F275-47C9-44C1-86B7-C62236741BD2}">
      <dgm:prSet custT="1"/>
      <dgm:spPr/>
      <dgm:t>
        <a:bodyPr/>
        <a:lstStyle/>
        <a:p>
          <a:r>
            <a:rPr lang="en-US" sz="2300" b="1" kern="1200" dirty="0">
              <a:solidFill>
                <a:prstClr val="black"/>
              </a:solidFill>
              <a:latin typeface="Oswald" panose="00000500000000000000" pitchFamily="2" charset="0"/>
              <a:ea typeface="+mn-ea"/>
              <a:cs typeface="+mn-cs"/>
            </a:rPr>
            <a:t>¡</a:t>
          </a:r>
          <a:r>
            <a:rPr lang="en-US" sz="2300" b="1" kern="1200" dirty="0">
              <a:solidFill>
                <a:schemeClr val="tx1"/>
              </a:solidFill>
              <a:latin typeface="Oswald" panose="00000500000000000000" pitchFamily="2" charset="0"/>
            </a:rPr>
            <a:t>Los </a:t>
          </a:r>
          <a:r>
            <a:rPr lang="en-US" sz="2300" b="1" kern="1200" dirty="0" err="1">
              <a:solidFill>
                <a:schemeClr val="tx1"/>
              </a:solidFill>
              <a:latin typeface="Oswald" panose="00000500000000000000" pitchFamily="2" charset="0"/>
            </a:rPr>
            <a:t>estudiantes</a:t>
          </a:r>
          <a:r>
            <a:rPr lang="en-US" sz="2300" b="1" kern="1200" dirty="0">
              <a:solidFill>
                <a:schemeClr val="tx1"/>
              </a:solidFill>
              <a:latin typeface="Oswald" panose="00000500000000000000" pitchFamily="2" charset="0"/>
            </a:rPr>
            <a:t> </a:t>
          </a:r>
          <a:r>
            <a:rPr lang="en-US" sz="2300" b="1" kern="1200" dirty="0" err="1">
              <a:solidFill>
                <a:schemeClr val="tx1"/>
              </a:solidFill>
              <a:latin typeface="Oswald" panose="00000500000000000000" pitchFamily="2" charset="0"/>
            </a:rPr>
            <a:t>deben</a:t>
          </a:r>
          <a:r>
            <a:rPr lang="en-US" sz="2300" b="1" kern="1200" dirty="0">
              <a:solidFill>
                <a:schemeClr val="tx1"/>
              </a:solidFill>
              <a:latin typeface="Oswald" panose="00000500000000000000" pitchFamily="2" charset="0"/>
            </a:rPr>
            <a:t> de </a:t>
          </a:r>
          <a:r>
            <a:rPr lang="en-US" sz="2300" b="1" kern="1200" dirty="0" err="1">
              <a:solidFill>
                <a:schemeClr val="tx1"/>
              </a:solidFill>
              <a:latin typeface="Oswald" panose="00000500000000000000" pitchFamily="2" charset="0"/>
            </a:rPr>
            <a:t>llenar</a:t>
          </a:r>
          <a:r>
            <a:rPr lang="en-US" sz="2300" b="1" kern="1200" dirty="0">
              <a:solidFill>
                <a:schemeClr val="tx1"/>
              </a:solidFill>
              <a:latin typeface="Oswald" panose="00000500000000000000" pitchFamily="2" charset="0"/>
            </a:rPr>
            <a:t> la FAFSA </a:t>
          </a:r>
          <a:r>
            <a:rPr lang="en-US" sz="2300" b="1" kern="1200" dirty="0" err="1">
              <a:solidFill>
                <a:schemeClr val="tx1"/>
              </a:solidFill>
              <a:latin typeface="Oswald" panose="00000500000000000000" pitchFamily="2" charset="0"/>
            </a:rPr>
            <a:t>independientemente</a:t>
          </a:r>
          <a:r>
            <a:rPr lang="en-US" sz="2300" b="1" kern="1200" dirty="0">
              <a:solidFill>
                <a:schemeClr val="tx1"/>
              </a:solidFill>
              <a:latin typeface="Oswald" panose="00000500000000000000" pitchFamily="2" charset="0"/>
            </a:rPr>
            <a:t> de </a:t>
          </a:r>
          <a:r>
            <a:rPr lang="en-US" sz="2300" b="1" kern="1200" dirty="0" err="1">
              <a:solidFill>
                <a:schemeClr val="tx1"/>
              </a:solidFill>
              <a:latin typeface="Oswald" panose="00000500000000000000" pitchFamily="2" charset="0"/>
            </a:rPr>
            <a:t>cual</a:t>
          </a:r>
          <a:r>
            <a:rPr lang="en-US" sz="2300" b="1" kern="1200" dirty="0">
              <a:solidFill>
                <a:schemeClr val="tx1"/>
              </a:solidFill>
              <a:latin typeface="Oswald" panose="00000500000000000000" pitchFamily="2" charset="0"/>
            </a:rPr>
            <a:t> </a:t>
          </a:r>
          <a:r>
            <a:rPr lang="en-US" sz="2300" b="1" kern="1200" dirty="0" err="1">
              <a:solidFill>
                <a:schemeClr val="tx1"/>
              </a:solidFill>
              <a:latin typeface="Oswald" panose="00000500000000000000" pitchFamily="2" charset="0"/>
            </a:rPr>
            <a:t>sean</a:t>
          </a:r>
          <a:r>
            <a:rPr lang="en-US" sz="2300" b="1" kern="1200" dirty="0">
              <a:solidFill>
                <a:schemeClr val="tx1"/>
              </a:solidFill>
              <a:latin typeface="Oswald" panose="00000500000000000000" pitchFamily="2" charset="0"/>
            </a:rPr>
            <a:t> </a:t>
          </a:r>
          <a:r>
            <a:rPr lang="en-US" sz="2300" b="1" kern="1200" dirty="0" err="1">
              <a:solidFill>
                <a:schemeClr val="tx1"/>
              </a:solidFill>
              <a:latin typeface="Oswald" panose="00000500000000000000" pitchFamily="2" charset="0"/>
            </a:rPr>
            <a:t>los</a:t>
          </a:r>
          <a:r>
            <a:rPr lang="en-US" sz="2300" b="1" kern="1200" dirty="0">
              <a:solidFill>
                <a:schemeClr val="tx1"/>
              </a:solidFill>
              <a:latin typeface="Oswald" panose="00000500000000000000" pitchFamily="2" charset="0"/>
            </a:rPr>
            <a:t> </a:t>
          </a:r>
          <a:r>
            <a:rPr lang="en-US" sz="2300" b="1" kern="1200" dirty="0" err="1">
              <a:solidFill>
                <a:schemeClr val="tx1"/>
              </a:solidFill>
              <a:latin typeface="Oswald" panose="00000500000000000000" pitchFamily="2" charset="0"/>
            </a:rPr>
            <a:t>ingresos</a:t>
          </a:r>
          <a:r>
            <a:rPr lang="en-US" sz="2300" b="1" kern="1200" dirty="0">
              <a:solidFill>
                <a:schemeClr val="tx1"/>
              </a:solidFill>
              <a:latin typeface="Oswald" panose="00000500000000000000" pitchFamily="2" charset="0"/>
            </a:rPr>
            <a:t>! </a:t>
          </a:r>
        </a:p>
        <a:p>
          <a:r>
            <a:rPr lang="en-US" sz="2300" b="1" kern="1200" dirty="0">
              <a:solidFill>
                <a:schemeClr val="tx1"/>
              </a:solidFill>
              <a:latin typeface="Oswald" panose="00000500000000000000" pitchFamily="2" charset="0"/>
            </a:rPr>
            <a:t>Los </a:t>
          </a:r>
          <a:r>
            <a:rPr lang="en-US" sz="2300" b="1" kern="1200" dirty="0" err="1">
              <a:solidFill>
                <a:schemeClr val="tx1"/>
              </a:solidFill>
              <a:latin typeface="Oswald" panose="00000500000000000000" pitchFamily="2" charset="0"/>
            </a:rPr>
            <a:t>ingresos</a:t>
          </a:r>
          <a:r>
            <a:rPr lang="en-US" sz="2300" b="1" kern="1200" dirty="0">
              <a:solidFill>
                <a:schemeClr val="tx1"/>
              </a:solidFill>
              <a:latin typeface="Oswald" panose="00000500000000000000" pitchFamily="2" charset="0"/>
            </a:rPr>
            <a:t> no son </a:t>
          </a:r>
          <a:r>
            <a:rPr lang="en-US" sz="2300" b="1" kern="1200" dirty="0" err="1">
              <a:solidFill>
                <a:schemeClr val="tx1"/>
              </a:solidFill>
              <a:latin typeface="Oswald" panose="00000500000000000000" pitchFamily="2" charset="0"/>
            </a:rPr>
            <a:t>el</a:t>
          </a:r>
          <a:r>
            <a:rPr lang="en-US" sz="2300" b="1" kern="1200" dirty="0">
              <a:solidFill>
                <a:schemeClr val="tx1"/>
              </a:solidFill>
              <a:latin typeface="Oswald" panose="00000500000000000000" pitchFamily="2" charset="0"/>
            </a:rPr>
            <a:t> </a:t>
          </a:r>
          <a:r>
            <a:rPr lang="en-US" sz="2300" b="1" kern="1200" dirty="0" err="1">
              <a:solidFill>
                <a:schemeClr val="tx1"/>
              </a:solidFill>
              <a:latin typeface="Oswald" panose="00000500000000000000" pitchFamily="2" charset="0"/>
            </a:rPr>
            <a:t>unico</a:t>
          </a:r>
          <a:r>
            <a:rPr lang="en-US" sz="2300" b="1" kern="1200" dirty="0">
              <a:solidFill>
                <a:schemeClr val="tx1"/>
              </a:solidFill>
              <a:latin typeface="Oswald" panose="00000500000000000000" pitchFamily="2" charset="0"/>
            </a:rPr>
            <a:t> factor que </a:t>
          </a:r>
          <a:r>
            <a:rPr lang="en-US" sz="2300" b="1" kern="1200" dirty="0" err="1">
              <a:solidFill>
                <a:schemeClr val="tx1"/>
              </a:solidFill>
              <a:latin typeface="Oswald" panose="00000500000000000000" pitchFamily="2" charset="0"/>
            </a:rPr>
            <a:t>determina</a:t>
          </a:r>
          <a:r>
            <a:rPr lang="en-US" sz="2300" b="1" kern="1200" dirty="0">
              <a:solidFill>
                <a:schemeClr val="tx1"/>
              </a:solidFill>
              <a:latin typeface="Oswald" panose="00000500000000000000" pitchFamily="2" charset="0"/>
            </a:rPr>
            <a:t> </a:t>
          </a:r>
          <a:r>
            <a:rPr lang="en-US" sz="2300" b="1" kern="1200" dirty="0" err="1">
              <a:solidFill>
                <a:schemeClr val="tx1"/>
              </a:solidFill>
              <a:latin typeface="Oswald" panose="00000500000000000000" pitchFamily="2" charset="0"/>
            </a:rPr>
            <a:t>su</a:t>
          </a:r>
          <a:r>
            <a:rPr lang="en-US" sz="2300" b="1" kern="1200" dirty="0">
              <a:solidFill>
                <a:schemeClr val="tx1"/>
              </a:solidFill>
              <a:latin typeface="Oswald" panose="00000500000000000000" pitchFamily="2" charset="0"/>
            </a:rPr>
            <a:t> </a:t>
          </a:r>
          <a:r>
            <a:rPr lang="en-US" sz="2300" b="1" kern="1200" dirty="0" err="1">
              <a:solidFill>
                <a:schemeClr val="tx1"/>
              </a:solidFill>
              <a:latin typeface="Oswald" panose="00000500000000000000" pitchFamily="2" charset="0"/>
            </a:rPr>
            <a:t>elegibilidad</a:t>
          </a:r>
          <a:r>
            <a:rPr lang="en-US" sz="2300" b="1" kern="1200" dirty="0">
              <a:solidFill>
                <a:schemeClr val="tx1"/>
              </a:solidFill>
              <a:latin typeface="Oswald" panose="00000500000000000000" pitchFamily="2" charset="0"/>
            </a:rPr>
            <a:t>.</a:t>
          </a:r>
        </a:p>
      </dgm:t>
    </dgm:pt>
    <dgm:pt modelId="{6079D869-6492-40B4-9CEE-88BE199A4E30}" type="parTrans" cxnId="{C8DA23C8-CCCA-42FA-8EFC-1900647FAC70}">
      <dgm:prSet/>
      <dgm:spPr/>
      <dgm:t>
        <a:bodyPr/>
        <a:lstStyle/>
        <a:p>
          <a:endParaRPr lang="en-US"/>
        </a:p>
      </dgm:t>
    </dgm:pt>
    <dgm:pt modelId="{6BCD0639-9405-443B-B033-76FA16EBC3BF}" type="sibTrans" cxnId="{C8DA23C8-CCCA-42FA-8EFC-1900647FAC70}">
      <dgm:prSet/>
      <dgm:spPr/>
      <dgm:t>
        <a:bodyPr/>
        <a:lstStyle/>
        <a:p>
          <a:endParaRPr lang="en-US"/>
        </a:p>
      </dgm:t>
    </dgm:pt>
    <dgm:pt modelId="{44A2EBF7-8121-42ED-9645-8F719C9D4A2B}">
      <dgm:prSet custT="1"/>
      <dgm:spPr/>
      <dgm:t>
        <a:bodyPr/>
        <a:lstStyle/>
        <a:p>
          <a:r>
            <a:rPr lang="en-US" sz="1600" b="1" dirty="0">
              <a:solidFill>
                <a:schemeClr val="tx1"/>
              </a:solidFill>
              <a:latin typeface="Oswald" panose="00000500000000000000" pitchFamily="2" charset="0"/>
            </a:rPr>
            <a:t>Para </a:t>
          </a:r>
          <a:r>
            <a:rPr lang="en-US" sz="1600" b="1" dirty="0" err="1">
              <a:solidFill>
                <a:schemeClr val="tx1"/>
              </a:solidFill>
              <a:latin typeface="Oswald" panose="00000500000000000000" pitchFamily="2" charset="0"/>
            </a:rPr>
            <a:t>algunas</a:t>
          </a:r>
          <a:r>
            <a:rPr lang="en-US" sz="1600" b="1" dirty="0">
              <a:solidFill>
                <a:schemeClr val="tx1"/>
              </a:solidFill>
              <a:latin typeface="Oswald" panose="00000500000000000000" pitchFamily="2" charset="0"/>
            </a:rPr>
            <a:t> </a:t>
          </a:r>
          <a:r>
            <a:rPr lang="en-US" sz="1600" b="1" dirty="0" err="1">
              <a:solidFill>
                <a:schemeClr val="tx1"/>
              </a:solidFill>
              <a:latin typeface="Oswald" panose="00000500000000000000" pitchFamily="2" charset="0"/>
            </a:rPr>
            <a:t>universidades</a:t>
          </a:r>
          <a:r>
            <a:rPr lang="en-US" sz="1600" b="1" dirty="0">
              <a:solidFill>
                <a:schemeClr val="tx1"/>
              </a:solidFill>
              <a:latin typeface="Oswald" panose="00000500000000000000" pitchFamily="2" charset="0"/>
            </a:rPr>
            <a:t>, </a:t>
          </a:r>
          <a:r>
            <a:rPr lang="en-US" sz="1600" b="1" dirty="0" err="1">
              <a:solidFill>
                <a:schemeClr val="tx1"/>
              </a:solidFill>
              <a:latin typeface="Oswald" panose="00000500000000000000" pitchFamily="2" charset="0"/>
            </a:rPr>
            <a:t>becas</a:t>
          </a:r>
          <a:r>
            <a:rPr lang="en-US" sz="1600" b="1" dirty="0">
              <a:solidFill>
                <a:schemeClr val="tx1"/>
              </a:solidFill>
              <a:latin typeface="Oswald" panose="00000500000000000000" pitchFamily="2" charset="0"/>
            </a:rPr>
            <a:t> </a:t>
          </a:r>
          <a:r>
            <a:rPr lang="en-US" sz="1600" b="1" dirty="0" err="1">
              <a:solidFill>
                <a:schemeClr val="tx1"/>
              </a:solidFill>
              <a:latin typeface="Oswald" panose="00000500000000000000" pitchFamily="2" charset="0"/>
            </a:rPr>
            <a:t>institucionales</a:t>
          </a:r>
          <a:endParaRPr lang="en-US" sz="1600" b="1" dirty="0">
            <a:solidFill>
              <a:schemeClr val="tx1"/>
            </a:solidFill>
            <a:latin typeface="Oswald" panose="00000500000000000000" pitchFamily="2" charset="0"/>
          </a:endParaRPr>
        </a:p>
      </dgm:t>
    </dgm:pt>
    <dgm:pt modelId="{1281E3B9-B8F7-4604-B50B-74A8FDBEBEC3}" type="parTrans" cxnId="{0C320F49-2AD9-423D-979E-FDA880382435}">
      <dgm:prSet/>
      <dgm:spPr/>
      <dgm:t>
        <a:bodyPr/>
        <a:lstStyle/>
        <a:p>
          <a:endParaRPr lang="en-US"/>
        </a:p>
      </dgm:t>
    </dgm:pt>
    <dgm:pt modelId="{06198CB1-9929-4EAF-BC3C-D89281976A7B}" type="sibTrans" cxnId="{0C320F49-2AD9-423D-979E-FDA880382435}">
      <dgm:prSet/>
      <dgm:spPr/>
      <dgm:t>
        <a:bodyPr/>
        <a:lstStyle/>
        <a:p>
          <a:endParaRPr lang="en-US"/>
        </a:p>
      </dgm:t>
    </dgm:pt>
    <dgm:pt modelId="{6BB96EB6-80AC-45B6-BC35-5FBD09E7DF8B}">
      <dgm:prSet custT="1"/>
      <dgm:spPr/>
      <dgm:t>
        <a:bodyPr/>
        <a:lstStyle/>
        <a:p>
          <a:r>
            <a:rPr lang="en-US" sz="1800" b="1" dirty="0" err="1">
              <a:solidFill>
                <a:schemeClr val="tx1"/>
              </a:solidFill>
              <a:latin typeface="Oswald" panose="00000500000000000000" pitchFamily="2" charset="0"/>
            </a:rPr>
            <a:t>Demográfica</a:t>
          </a:r>
          <a:r>
            <a:rPr lang="en-US" sz="1800" b="1" dirty="0">
              <a:solidFill>
                <a:schemeClr val="tx1"/>
              </a:solidFill>
              <a:latin typeface="Oswald" panose="00000500000000000000" pitchFamily="2" charset="0"/>
            </a:rPr>
            <a:t> </a:t>
          </a:r>
        </a:p>
      </dgm:t>
    </dgm:pt>
    <dgm:pt modelId="{57F54913-E20A-4AB0-86DE-F93BBD289E5E}" type="sibTrans" cxnId="{E47C026B-2714-4ECF-8A79-DFA3F2DDADDC}">
      <dgm:prSet/>
      <dgm:spPr/>
      <dgm:t>
        <a:bodyPr/>
        <a:lstStyle/>
        <a:p>
          <a:endParaRPr lang="en-US"/>
        </a:p>
      </dgm:t>
    </dgm:pt>
    <dgm:pt modelId="{74D1FA4E-D27D-4DF3-9DAA-F129B63F7124}" type="parTrans" cxnId="{E47C026B-2714-4ECF-8A79-DFA3F2DDADDC}">
      <dgm:prSet/>
      <dgm:spPr/>
      <dgm:t>
        <a:bodyPr/>
        <a:lstStyle/>
        <a:p>
          <a:endParaRPr lang="en-US"/>
        </a:p>
      </dgm:t>
    </dgm:pt>
    <dgm:pt modelId="{980720B7-5D04-4F8F-9654-3A25B9D94C43}" type="pres">
      <dgm:prSet presAssocID="{306D9099-1971-4002-8F82-8B28D84E8C16}" presName="Name0" presStyleCnt="0">
        <dgm:presLayoutVars>
          <dgm:dir/>
          <dgm:resizeHandles val="exact"/>
        </dgm:presLayoutVars>
      </dgm:prSet>
      <dgm:spPr/>
    </dgm:pt>
    <dgm:pt modelId="{20884B2D-F51B-4250-B122-5F5D9C9654D3}" type="pres">
      <dgm:prSet presAssocID="{D0585111-6422-4E3B-8297-BF9DB26E7461}" presName="node" presStyleLbl="node1" presStyleIdx="0" presStyleCnt="3" custScaleX="164024">
        <dgm:presLayoutVars>
          <dgm:bulletEnabled val="1"/>
        </dgm:presLayoutVars>
      </dgm:prSet>
      <dgm:spPr/>
    </dgm:pt>
    <dgm:pt modelId="{BCF5FE9B-816E-4FF4-B1F9-FFCC14D9DEFD}" type="pres">
      <dgm:prSet presAssocID="{1F3950D1-BF0C-41CC-B7B7-6F4773BC4A4A}" presName="sibTrans" presStyleLbl="sibTrans1D1" presStyleIdx="0" presStyleCnt="2"/>
      <dgm:spPr/>
    </dgm:pt>
    <dgm:pt modelId="{4DF3B5FF-328E-444C-9548-53E0D9470E10}" type="pres">
      <dgm:prSet presAssocID="{1F3950D1-BF0C-41CC-B7B7-6F4773BC4A4A}" presName="connectorText" presStyleLbl="sibTrans1D1" presStyleIdx="0" presStyleCnt="2"/>
      <dgm:spPr/>
    </dgm:pt>
    <dgm:pt modelId="{FA144630-DF21-4242-894A-28E238CF40D4}" type="pres">
      <dgm:prSet presAssocID="{3ADF4B8D-2766-4B77-AC00-63AA011ABE02}" presName="node" presStyleLbl="node1" presStyleIdx="1" presStyleCnt="3" custScaleX="139278">
        <dgm:presLayoutVars>
          <dgm:bulletEnabled val="1"/>
        </dgm:presLayoutVars>
      </dgm:prSet>
      <dgm:spPr/>
    </dgm:pt>
    <dgm:pt modelId="{99E56424-6502-41C0-B32B-59F133BE7155}" type="pres">
      <dgm:prSet presAssocID="{4A27BAEB-161D-4A98-B1D7-F4F84F91C9FB}" presName="sibTrans" presStyleLbl="sibTrans1D1" presStyleIdx="1" presStyleCnt="2"/>
      <dgm:spPr/>
    </dgm:pt>
    <dgm:pt modelId="{7D6FAD85-1258-4905-9352-96566E851B41}" type="pres">
      <dgm:prSet presAssocID="{4A27BAEB-161D-4A98-B1D7-F4F84F91C9FB}" presName="connectorText" presStyleLbl="sibTrans1D1" presStyleIdx="1" presStyleCnt="2"/>
      <dgm:spPr/>
    </dgm:pt>
    <dgm:pt modelId="{ED6D893F-578C-484A-9F53-372CD8B96199}" type="pres">
      <dgm:prSet presAssocID="{D102F275-47C9-44C1-86B7-C62236741BD2}" presName="node" presStyleLbl="node1" presStyleIdx="2" presStyleCnt="3" custScaleX="270223" custLinFactNeighborX="30674" custLinFactNeighborY="-6014">
        <dgm:presLayoutVars>
          <dgm:bulletEnabled val="1"/>
        </dgm:presLayoutVars>
      </dgm:prSet>
      <dgm:spPr/>
    </dgm:pt>
  </dgm:ptLst>
  <dgm:cxnLst>
    <dgm:cxn modelId="{2B478308-6DC4-4932-98C5-16D7CA946B56}" srcId="{3ADF4B8D-2766-4B77-AC00-63AA011ABE02}" destId="{E4AB3103-2766-4956-820F-57F2A4022D81}" srcOrd="2" destOrd="0" parTransId="{11B55ED3-2F11-44B8-9676-EB6A30C78515}" sibTransId="{031EFEAA-9C29-4558-A6D8-058FB738D4B5}"/>
    <dgm:cxn modelId="{57BCDF20-960A-4FBE-B1BE-D5D1CA5E6142}" type="presOf" srcId="{9BBA0FBB-39E9-4D22-AC55-B5A869713B0B}" destId="{FA144630-DF21-4242-894A-28E238CF40D4}" srcOrd="0" destOrd="2" presId="urn:microsoft.com/office/officeart/2016/7/layout/RepeatingBendingProcessNew"/>
    <dgm:cxn modelId="{8397E42A-F494-4ED3-8246-768F4436F311}" srcId="{D0585111-6422-4E3B-8297-BF9DB26E7461}" destId="{B4486693-3058-4D52-8E1D-67CF89E6AE29}" srcOrd="0" destOrd="0" parTransId="{C74AEA56-99AE-4D49-B8C2-5340B4A96896}" sibTransId="{58801B15-10AD-400C-B64F-3C5EC0690440}"/>
    <dgm:cxn modelId="{30D9F83B-0146-4BBB-AAE9-4AC93100C955}" srcId="{3ADF4B8D-2766-4B77-AC00-63AA011ABE02}" destId="{9BBA0FBB-39E9-4D22-AC55-B5A869713B0B}" srcOrd="1" destOrd="0" parTransId="{F57DB692-E6DA-4903-B3F1-056FC536FAE3}" sibTransId="{26EEE011-3557-4FFB-9938-4192BBA635D5}"/>
    <dgm:cxn modelId="{FAA73A3E-76E2-4BE8-AB4D-E814EF8C2FE7}" srcId="{306D9099-1971-4002-8F82-8B28D84E8C16}" destId="{3ADF4B8D-2766-4B77-AC00-63AA011ABE02}" srcOrd="1" destOrd="0" parTransId="{CE5945E8-C2A1-4BFB-85CF-692227B5E58A}" sibTransId="{4A27BAEB-161D-4A98-B1D7-F4F84F91C9FB}"/>
    <dgm:cxn modelId="{0EEB653E-C79C-48DC-9926-FFA6500B38B8}" srcId="{306D9099-1971-4002-8F82-8B28D84E8C16}" destId="{D0585111-6422-4E3B-8297-BF9DB26E7461}" srcOrd="0" destOrd="0" parTransId="{9D9747D5-98F2-4FA6-9FD0-C66A7344A771}" sibTransId="{1F3950D1-BF0C-41CC-B7B7-6F4773BC4A4A}"/>
    <dgm:cxn modelId="{7722D240-BB28-459B-96E8-AF1645874588}" type="presOf" srcId="{306D9099-1971-4002-8F82-8B28D84E8C16}" destId="{980720B7-5D04-4F8F-9654-3A25B9D94C43}" srcOrd="0" destOrd="0" presId="urn:microsoft.com/office/officeart/2016/7/layout/RepeatingBendingProcessNew"/>
    <dgm:cxn modelId="{E528415B-97F4-4342-BABF-D97AFE7D7DD5}" type="presOf" srcId="{E4AB3103-2766-4956-820F-57F2A4022D81}" destId="{FA144630-DF21-4242-894A-28E238CF40D4}" srcOrd="0" destOrd="3" presId="urn:microsoft.com/office/officeart/2016/7/layout/RepeatingBendingProcessNew"/>
    <dgm:cxn modelId="{C3765E48-3465-4D6E-804D-C7380B8FA696}" type="presOf" srcId="{6BB96EB6-80AC-45B6-BC35-5FBD09E7DF8B}" destId="{FA144630-DF21-4242-894A-28E238CF40D4}" srcOrd="0" destOrd="1" presId="urn:microsoft.com/office/officeart/2016/7/layout/RepeatingBendingProcessNew"/>
    <dgm:cxn modelId="{0C320F49-2AD9-423D-979E-FDA880382435}" srcId="{D0585111-6422-4E3B-8297-BF9DB26E7461}" destId="{44A2EBF7-8121-42ED-9645-8F719C9D4A2B}" srcOrd="2" destOrd="0" parTransId="{1281E3B9-B8F7-4604-B50B-74A8FDBEBEC3}" sibTransId="{06198CB1-9929-4EAF-BC3C-D89281976A7B}"/>
    <dgm:cxn modelId="{E47C026B-2714-4ECF-8A79-DFA3F2DDADDC}" srcId="{3ADF4B8D-2766-4B77-AC00-63AA011ABE02}" destId="{6BB96EB6-80AC-45B6-BC35-5FBD09E7DF8B}" srcOrd="0" destOrd="0" parTransId="{74D1FA4E-D27D-4DF3-9DAA-F129B63F7124}" sibTransId="{57F54913-E20A-4AB0-86DE-F93BBD289E5E}"/>
    <dgm:cxn modelId="{6D8EF473-24EE-4E72-93AD-428633F1C6FC}" type="presOf" srcId="{B4486693-3058-4D52-8E1D-67CF89E6AE29}" destId="{20884B2D-F51B-4250-B122-5F5D9C9654D3}" srcOrd="0" destOrd="1" presId="urn:microsoft.com/office/officeart/2016/7/layout/RepeatingBendingProcessNew"/>
    <dgm:cxn modelId="{0783EA56-5FCC-4C1B-9B57-321653CC0515}" type="presOf" srcId="{3ADF4B8D-2766-4B77-AC00-63AA011ABE02}" destId="{FA144630-DF21-4242-894A-28E238CF40D4}" srcOrd="0" destOrd="0" presId="urn:microsoft.com/office/officeart/2016/7/layout/RepeatingBendingProcessNew"/>
    <dgm:cxn modelId="{6BF6A558-740D-4522-867A-CED311A015E4}" srcId="{D0585111-6422-4E3B-8297-BF9DB26E7461}" destId="{54891EAA-638B-4795-9753-BFFCD5B2663D}" srcOrd="1" destOrd="0" parTransId="{B2ECA224-924B-41C2-BD55-C153B8C49B8C}" sibTransId="{6C674EED-4B4C-47C5-BC0E-32EFBB52BD16}"/>
    <dgm:cxn modelId="{AE91BB59-DAF3-4EF1-9B09-026D0D0D3809}" type="presOf" srcId="{54891EAA-638B-4795-9753-BFFCD5B2663D}" destId="{20884B2D-F51B-4250-B122-5F5D9C9654D3}" srcOrd="0" destOrd="2" presId="urn:microsoft.com/office/officeart/2016/7/layout/RepeatingBendingProcessNew"/>
    <dgm:cxn modelId="{F4BF0584-4BA8-4BAB-A3A4-B2F5D265D97F}" type="presOf" srcId="{1F3950D1-BF0C-41CC-B7B7-6F4773BC4A4A}" destId="{4DF3B5FF-328E-444C-9548-53E0D9470E10}" srcOrd="1" destOrd="0" presId="urn:microsoft.com/office/officeart/2016/7/layout/RepeatingBendingProcessNew"/>
    <dgm:cxn modelId="{9F0FFA92-D396-49CD-8517-37E89013E614}" type="presOf" srcId="{D102F275-47C9-44C1-86B7-C62236741BD2}" destId="{ED6D893F-578C-484A-9F53-372CD8B96199}" srcOrd="0" destOrd="0" presId="urn:microsoft.com/office/officeart/2016/7/layout/RepeatingBendingProcessNew"/>
    <dgm:cxn modelId="{7B5A6197-19C1-4DEB-BD0A-34B0B4E57DDE}" type="presOf" srcId="{44A2EBF7-8121-42ED-9645-8F719C9D4A2B}" destId="{20884B2D-F51B-4250-B122-5F5D9C9654D3}" srcOrd="0" destOrd="3" presId="urn:microsoft.com/office/officeart/2016/7/layout/RepeatingBendingProcessNew"/>
    <dgm:cxn modelId="{E01986B7-4E11-45C9-8240-C5590CFEA553}" type="presOf" srcId="{D0585111-6422-4E3B-8297-BF9DB26E7461}" destId="{20884B2D-F51B-4250-B122-5F5D9C9654D3}" srcOrd="0" destOrd="0" presId="urn:microsoft.com/office/officeart/2016/7/layout/RepeatingBendingProcessNew"/>
    <dgm:cxn modelId="{763608C0-7ECC-4872-A41F-AC79E0D5C458}" type="presOf" srcId="{4A27BAEB-161D-4A98-B1D7-F4F84F91C9FB}" destId="{7D6FAD85-1258-4905-9352-96566E851B41}" srcOrd="1" destOrd="0" presId="urn:microsoft.com/office/officeart/2016/7/layout/RepeatingBendingProcessNew"/>
    <dgm:cxn modelId="{C8DA23C8-CCCA-42FA-8EFC-1900647FAC70}" srcId="{306D9099-1971-4002-8F82-8B28D84E8C16}" destId="{D102F275-47C9-44C1-86B7-C62236741BD2}" srcOrd="2" destOrd="0" parTransId="{6079D869-6492-40B4-9CEE-88BE199A4E30}" sibTransId="{6BCD0639-9405-443B-B033-76FA16EBC3BF}"/>
    <dgm:cxn modelId="{4033CFE0-DDA2-475E-B223-4077F3AAC9F7}" type="presOf" srcId="{4A27BAEB-161D-4A98-B1D7-F4F84F91C9FB}" destId="{99E56424-6502-41C0-B32B-59F133BE7155}" srcOrd="0" destOrd="0" presId="urn:microsoft.com/office/officeart/2016/7/layout/RepeatingBendingProcessNew"/>
    <dgm:cxn modelId="{CC5DFEEC-B528-4D28-889B-EF709B442A02}" type="presOf" srcId="{1F3950D1-BF0C-41CC-B7B7-6F4773BC4A4A}" destId="{BCF5FE9B-816E-4FF4-B1F9-FFCC14D9DEFD}" srcOrd="0" destOrd="0" presId="urn:microsoft.com/office/officeart/2016/7/layout/RepeatingBendingProcessNew"/>
    <dgm:cxn modelId="{FD23D175-5EF8-4D9D-87AE-C9F77115D832}" type="presParOf" srcId="{980720B7-5D04-4F8F-9654-3A25B9D94C43}" destId="{20884B2D-F51B-4250-B122-5F5D9C9654D3}" srcOrd="0" destOrd="0" presId="urn:microsoft.com/office/officeart/2016/7/layout/RepeatingBendingProcessNew"/>
    <dgm:cxn modelId="{E0D1425F-2F69-4275-B775-0FFF1F228C5F}" type="presParOf" srcId="{980720B7-5D04-4F8F-9654-3A25B9D94C43}" destId="{BCF5FE9B-816E-4FF4-B1F9-FFCC14D9DEFD}" srcOrd="1" destOrd="0" presId="urn:microsoft.com/office/officeart/2016/7/layout/RepeatingBendingProcessNew"/>
    <dgm:cxn modelId="{97C7CE9C-6479-4726-9E69-2EADB58010D8}" type="presParOf" srcId="{BCF5FE9B-816E-4FF4-B1F9-FFCC14D9DEFD}" destId="{4DF3B5FF-328E-444C-9548-53E0D9470E10}" srcOrd="0" destOrd="0" presId="urn:microsoft.com/office/officeart/2016/7/layout/RepeatingBendingProcessNew"/>
    <dgm:cxn modelId="{C8EF0BB7-86F5-4ABD-9FFA-25A65360B2C9}" type="presParOf" srcId="{980720B7-5D04-4F8F-9654-3A25B9D94C43}" destId="{FA144630-DF21-4242-894A-28E238CF40D4}" srcOrd="2" destOrd="0" presId="urn:microsoft.com/office/officeart/2016/7/layout/RepeatingBendingProcessNew"/>
    <dgm:cxn modelId="{63254096-FFF9-47FD-8978-463771628980}" type="presParOf" srcId="{980720B7-5D04-4F8F-9654-3A25B9D94C43}" destId="{99E56424-6502-41C0-B32B-59F133BE7155}" srcOrd="3" destOrd="0" presId="urn:microsoft.com/office/officeart/2016/7/layout/RepeatingBendingProcessNew"/>
    <dgm:cxn modelId="{270A4875-1751-445D-9107-C1EFE31CB6FE}" type="presParOf" srcId="{99E56424-6502-41C0-B32B-59F133BE7155}" destId="{7D6FAD85-1258-4905-9352-96566E851B41}" srcOrd="0" destOrd="0" presId="urn:microsoft.com/office/officeart/2016/7/layout/RepeatingBendingProcessNew"/>
    <dgm:cxn modelId="{ADA73CEB-A21D-4CF6-AB2D-D4F9E8FF3393}" type="presParOf" srcId="{980720B7-5D04-4F8F-9654-3A25B9D94C43}" destId="{ED6D893F-578C-484A-9F53-372CD8B96199}"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F56D56-B1D1-4E99-AE10-CCD1D1426DB0}"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F3185627-C37D-43DD-9074-99518B82F475}">
      <dgm:prSet/>
      <dgm:spPr/>
      <dgm:t>
        <a:bodyPr/>
        <a:lstStyle/>
        <a:p>
          <a:pPr>
            <a:lnSpc>
              <a:spcPct val="100000"/>
            </a:lnSpc>
            <a:defRPr b="1"/>
          </a:pPr>
          <a:r>
            <a:rPr lang="en-US" b="1" dirty="0">
              <a:latin typeface="Oswald" panose="00000500000000000000" pitchFamily="2" charset="0"/>
            </a:rPr>
            <a:t>Para </a:t>
          </a:r>
          <a:r>
            <a:rPr lang="en-US" b="1" dirty="0" err="1">
              <a:latin typeface="Oswald" panose="00000500000000000000" pitchFamily="2" charset="0"/>
            </a:rPr>
            <a:t>estudiantes</a:t>
          </a:r>
          <a:r>
            <a:rPr lang="en-US" b="1" dirty="0">
              <a:latin typeface="Oswald" panose="00000500000000000000" pitchFamily="2" charset="0"/>
            </a:rPr>
            <a:t> que </a:t>
          </a:r>
          <a:r>
            <a:rPr lang="en-US" b="1" dirty="0" err="1">
              <a:latin typeface="Oswald" panose="00000500000000000000" pitchFamily="2" charset="0"/>
            </a:rPr>
            <a:t>empezarán</a:t>
          </a:r>
          <a:r>
            <a:rPr lang="en-US" b="1" dirty="0">
              <a:latin typeface="Oswald" panose="00000500000000000000" pitchFamily="2" charset="0"/>
            </a:rPr>
            <a:t> a </a:t>
          </a:r>
          <a:r>
            <a:rPr lang="en-US" b="1" dirty="0" err="1">
              <a:latin typeface="Oswald" panose="00000500000000000000" pitchFamily="2" charset="0"/>
            </a:rPr>
            <a:t>estudiar</a:t>
          </a:r>
          <a:r>
            <a:rPr lang="en-US" b="1" dirty="0">
              <a:latin typeface="Oswald" panose="00000500000000000000" pitchFamily="2" charset="0"/>
            </a:rPr>
            <a:t> </a:t>
          </a:r>
          <a:r>
            <a:rPr lang="en-US" b="1" dirty="0" err="1">
              <a:latin typeface="Oswald" panose="00000500000000000000" pitchFamily="2" charset="0"/>
            </a:rPr>
            <a:t>en</a:t>
          </a:r>
          <a:r>
            <a:rPr lang="en-US" b="1" dirty="0">
              <a:latin typeface="Oswald" panose="00000500000000000000" pitchFamily="2" charset="0"/>
            </a:rPr>
            <a:t> </a:t>
          </a:r>
          <a:r>
            <a:rPr lang="en-US" b="1" dirty="0" err="1">
              <a:latin typeface="Oswald" panose="00000500000000000000" pitchFamily="2" charset="0"/>
            </a:rPr>
            <a:t>el</a:t>
          </a:r>
          <a:r>
            <a:rPr lang="en-US" b="1" dirty="0">
              <a:latin typeface="Oswald" panose="00000500000000000000" pitchFamily="2" charset="0"/>
            </a:rPr>
            <a:t> </a:t>
          </a:r>
          <a:r>
            <a:rPr lang="en-US" b="1" dirty="0" err="1">
              <a:latin typeface="Oswald" panose="00000500000000000000" pitchFamily="2" charset="0"/>
            </a:rPr>
            <a:t>semestre</a:t>
          </a:r>
          <a:r>
            <a:rPr lang="en-US" b="1" dirty="0">
              <a:latin typeface="Oswald" panose="00000500000000000000" pitchFamily="2" charset="0"/>
            </a:rPr>
            <a:t> de </a:t>
          </a:r>
          <a:r>
            <a:rPr lang="en-US" b="1" dirty="0" err="1">
              <a:latin typeface="Oswald" panose="00000500000000000000" pitchFamily="2" charset="0"/>
            </a:rPr>
            <a:t>Otoño</a:t>
          </a:r>
          <a:r>
            <a:rPr lang="en-US" b="1" dirty="0">
              <a:latin typeface="Oswald" panose="00000500000000000000" pitchFamily="2" charset="0"/>
            </a:rPr>
            <a:t> del 2024 (</a:t>
          </a:r>
          <a:r>
            <a:rPr lang="en-US" b="1" dirty="0" err="1">
              <a:latin typeface="Oswald" panose="00000500000000000000" pitchFamily="2" charset="0"/>
            </a:rPr>
            <a:t>posiblemente</a:t>
          </a:r>
          <a:r>
            <a:rPr lang="en-US" b="1" dirty="0">
              <a:latin typeface="Oswald" panose="00000500000000000000" pitchFamily="2" charset="0"/>
            </a:rPr>
            <a:t> </a:t>
          </a:r>
          <a:r>
            <a:rPr lang="en-US" b="1" dirty="0" err="1">
              <a:latin typeface="Oswald" panose="00000500000000000000" pitchFamily="2" charset="0"/>
            </a:rPr>
            <a:t>en</a:t>
          </a:r>
          <a:r>
            <a:rPr lang="en-US" b="1" dirty="0">
              <a:latin typeface="Oswald" panose="00000500000000000000" pitchFamily="2" charset="0"/>
            </a:rPr>
            <a:t> </a:t>
          </a:r>
          <a:r>
            <a:rPr lang="en-US" b="1" dirty="0" err="1">
              <a:latin typeface="Oswald" panose="00000500000000000000" pitchFamily="2" charset="0"/>
            </a:rPr>
            <a:t>el</a:t>
          </a:r>
          <a:r>
            <a:rPr lang="en-US" b="1" dirty="0">
              <a:latin typeface="Oswald" panose="00000500000000000000" pitchFamily="2" charset="0"/>
            </a:rPr>
            <a:t> Verano 2024)</a:t>
          </a:r>
        </a:p>
      </dgm:t>
    </dgm:pt>
    <dgm:pt modelId="{33D65073-46B5-4766-911F-5057E4F5EC8A}" type="parTrans" cxnId="{07F9253A-D5AD-4CEE-98DB-A84CD3679EC2}">
      <dgm:prSet/>
      <dgm:spPr/>
      <dgm:t>
        <a:bodyPr/>
        <a:lstStyle/>
        <a:p>
          <a:endParaRPr lang="en-US"/>
        </a:p>
      </dgm:t>
    </dgm:pt>
    <dgm:pt modelId="{8BB25A84-AB8B-49A3-92C9-521077CCCE24}" type="sibTrans" cxnId="{07F9253A-D5AD-4CEE-98DB-A84CD3679EC2}">
      <dgm:prSet/>
      <dgm:spPr/>
      <dgm:t>
        <a:bodyPr/>
        <a:lstStyle/>
        <a:p>
          <a:endParaRPr lang="en-US"/>
        </a:p>
      </dgm:t>
    </dgm:pt>
    <dgm:pt modelId="{45A79BE4-C8C4-42A5-912B-790313A03796}">
      <dgm:prSet custT="1"/>
      <dgm:spPr/>
      <dgm:t>
        <a:bodyPr/>
        <a:lstStyle/>
        <a:p>
          <a:pPr>
            <a:lnSpc>
              <a:spcPct val="100000"/>
            </a:lnSpc>
            <a:defRPr b="1"/>
          </a:pPr>
          <a:r>
            <a:rPr lang="en-US" sz="1800" b="1" dirty="0" err="1">
              <a:latin typeface="Oswald" panose="00000500000000000000" pitchFamily="2" charset="0"/>
            </a:rPr>
            <a:t>estará</a:t>
          </a:r>
          <a:r>
            <a:rPr lang="en-US" sz="1800" b="1" dirty="0">
              <a:latin typeface="Oswald" panose="00000500000000000000" pitchFamily="2" charset="0"/>
            </a:rPr>
            <a:t> disponible </a:t>
          </a:r>
          <a:r>
            <a:rPr lang="en-US" sz="1800" b="1" dirty="0" err="1">
              <a:latin typeface="Oswald" panose="00000500000000000000" pitchFamily="2" charset="0"/>
            </a:rPr>
            <a:t>en</a:t>
          </a:r>
          <a:r>
            <a:rPr lang="en-US" sz="1800" b="1" dirty="0">
              <a:latin typeface="Oswald" panose="00000500000000000000" pitchFamily="2" charset="0"/>
            </a:rPr>
            <a:t> </a:t>
          </a:r>
          <a:r>
            <a:rPr lang="en-US" sz="1800" b="1" dirty="0" err="1">
              <a:latin typeface="Oswald" panose="00000500000000000000" pitchFamily="2" charset="0"/>
            </a:rPr>
            <a:t>linea</a:t>
          </a:r>
          <a:r>
            <a:rPr lang="en-US" sz="1800" b="1" dirty="0">
              <a:latin typeface="Oswald" panose="00000500000000000000" pitchFamily="2" charset="0"/>
            </a:rPr>
            <a:t> </a:t>
          </a:r>
          <a:r>
            <a:rPr lang="en-US" sz="1800" b="1" dirty="0" err="1">
              <a:latin typeface="Oswald" panose="00000500000000000000" pitchFamily="2" charset="0"/>
            </a:rPr>
            <a:t>en</a:t>
          </a:r>
          <a:r>
            <a:rPr lang="en-US" sz="1800" b="1" dirty="0">
              <a:latin typeface="Oswald" panose="00000500000000000000" pitchFamily="2" charset="0"/>
            </a:rPr>
            <a:t> </a:t>
          </a:r>
          <a:r>
            <a:rPr lang="en-US" sz="1800" b="1" dirty="0" err="1">
              <a:latin typeface="Oswald" panose="00000500000000000000" pitchFamily="2" charset="0"/>
            </a:rPr>
            <a:t>Deciembre</a:t>
          </a:r>
          <a:r>
            <a:rPr lang="en-US" sz="1800" b="1" dirty="0">
              <a:latin typeface="Oswald" panose="00000500000000000000" pitchFamily="2" charset="0"/>
            </a:rPr>
            <a:t>. </a:t>
          </a:r>
        </a:p>
        <a:p>
          <a:pPr>
            <a:lnSpc>
              <a:spcPct val="100000"/>
            </a:lnSpc>
            <a:defRPr b="1"/>
          </a:pPr>
          <a:r>
            <a:rPr lang="en-US" sz="1400" dirty="0">
              <a:highlight>
                <a:srgbClr val="FFFF00"/>
              </a:highlight>
              <a:latin typeface="Oswald" panose="00000500000000000000" pitchFamily="2" charset="0"/>
            </a:rPr>
            <a:t>La FECHA </a:t>
          </a:r>
          <a:r>
            <a:rPr lang="en-US" sz="1400" dirty="0" err="1">
              <a:highlight>
                <a:srgbClr val="FFFF00"/>
              </a:highlight>
              <a:latin typeface="Oswald" panose="00000500000000000000" pitchFamily="2" charset="0"/>
            </a:rPr>
            <a:t>aún</a:t>
          </a:r>
          <a:r>
            <a:rPr lang="en-US" sz="1400" dirty="0">
              <a:highlight>
                <a:srgbClr val="FFFF00"/>
              </a:highlight>
              <a:latin typeface="Oswald" panose="00000500000000000000" pitchFamily="2" charset="0"/>
            </a:rPr>
            <a:t> </a:t>
          </a:r>
          <a:r>
            <a:rPr lang="en-US" sz="1400" dirty="0" err="1">
              <a:highlight>
                <a:srgbClr val="FFFF00"/>
              </a:highlight>
              <a:latin typeface="Oswald" panose="00000500000000000000" pitchFamily="2" charset="0"/>
            </a:rPr>
            <a:t>esta</a:t>
          </a:r>
          <a:r>
            <a:rPr lang="en-US" sz="1400" dirty="0">
              <a:highlight>
                <a:srgbClr val="FFFF00"/>
              </a:highlight>
              <a:latin typeface="Oswald" panose="00000500000000000000" pitchFamily="2" charset="0"/>
            </a:rPr>
            <a:t> </a:t>
          </a:r>
          <a:r>
            <a:rPr lang="en-US" sz="1400" dirty="0" err="1">
              <a:highlight>
                <a:srgbClr val="FFFF00"/>
              </a:highlight>
              <a:latin typeface="Oswald" panose="00000500000000000000" pitchFamily="2" charset="0"/>
            </a:rPr>
            <a:t>por</a:t>
          </a:r>
          <a:r>
            <a:rPr lang="en-US" sz="1400" dirty="0">
              <a:highlight>
                <a:srgbClr val="FFFF00"/>
              </a:highlight>
              <a:latin typeface="Oswald" panose="00000500000000000000" pitchFamily="2" charset="0"/>
            </a:rPr>
            <a:t> ser </a:t>
          </a:r>
          <a:r>
            <a:rPr lang="en-US" sz="1400" dirty="0" err="1">
              <a:highlight>
                <a:srgbClr val="FFFF00"/>
              </a:highlight>
              <a:latin typeface="Oswald" panose="00000500000000000000" pitchFamily="2" charset="0"/>
            </a:rPr>
            <a:t>anunciada</a:t>
          </a:r>
          <a:r>
            <a:rPr lang="en-US" sz="1400" dirty="0">
              <a:latin typeface="Oswald" panose="00000500000000000000" pitchFamily="2" charset="0"/>
            </a:rPr>
            <a:t>. </a:t>
          </a:r>
        </a:p>
      </dgm:t>
    </dgm:pt>
    <dgm:pt modelId="{2175838C-0A68-472D-869C-AF1B226CCC70}" type="parTrans" cxnId="{5F9DC54A-5107-42F2-B688-A6DC4890B112}">
      <dgm:prSet/>
      <dgm:spPr/>
      <dgm:t>
        <a:bodyPr/>
        <a:lstStyle/>
        <a:p>
          <a:endParaRPr lang="en-US"/>
        </a:p>
      </dgm:t>
    </dgm:pt>
    <dgm:pt modelId="{E7BD7B1B-57A7-4C11-A1FE-7D1859A57918}" type="sibTrans" cxnId="{5F9DC54A-5107-42F2-B688-A6DC4890B112}">
      <dgm:prSet/>
      <dgm:spPr/>
      <dgm:t>
        <a:bodyPr/>
        <a:lstStyle/>
        <a:p>
          <a:endParaRPr lang="en-US"/>
        </a:p>
      </dgm:t>
    </dgm:pt>
    <dgm:pt modelId="{7365AC80-EA64-4CDF-9FC8-3048FA4BDBE5}">
      <dgm:prSet custT="1"/>
      <dgm:spPr/>
      <dgm:t>
        <a:bodyPr/>
        <a:lstStyle/>
        <a:p>
          <a:pPr>
            <a:lnSpc>
              <a:spcPct val="100000"/>
            </a:lnSpc>
            <a:defRPr b="1"/>
          </a:pPr>
          <a:r>
            <a:rPr lang="en-US" sz="1600" b="1" dirty="0" err="1">
              <a:latin typeface="Oswald" panose="00000500000000000000" pitchFamily="2" charset="0"/>
            </a:rPr>
            <a:t>Aplicar</a:t>
          </a:r>
          <a:r>
            <a:rPr lang="en-US" sz="1600" b="1" dirty="0">
              <a:latin typeface="Oswald" panose="00000500000000000000" pitchFamily="2" charset="0"/>
            </a:rPr>
            <a:t> </a:t>
          </a:r>
          <a:r>
            <a:rPr lang="en-US" sz="1600" b="1" dirty="0" err="1">
              <a:latin typeface="Oswald" panose="00000500000000000000" pitchFamily="2" charset="0"/>
            </a:rPr>
            <a:t>temprano</a:t>
          </a:r>
          <a:r>
            <a:rPr lang="en-US" sz="1600" b="1" dirty="0">
              <a:latin typeface="Oswald" panose="00000500000000000000" pitchFamily="2" charset="0"/>
            </a:rPr>
            <a:t>/</a:t>
          </a:r>
          <a:r>
            <a:rPr lang="en-US" sz="1600" b="1" dirty="0" err="1">
              <a:latin typeface="Oswald" panose="00000500000000000000" pitchFamily="2" charset="0"/>
            </a:rPr>
            <a:t>cumplir</a:t>
          </a:r>
          <a:r>
            <a:rPr lang="en-US" sz="1600" b="1" dirty="0">
              <a:latin typeface="Oswald" panose="00000500000000000000" pitchFamily="2" charset="0"/>
            </a:rPr>
            <a:t> con la </a:t>
          </a:r>
          <a:r>
            <a:rPr lang="en-US" sz="1600" b="1" u="sng" dirty="0" err="1">
              <a:latin typeface="Oswald" panose="00000500000000000000" pitchFamily="2" charset="0"/>
            </a:rPr>
            <a:t>Fecha</a:t>
          </a:r>
          <a:r>
            <a:rPr lang="en-US" sz="1600" b="1" u="sng" dirty="0">
              <a:latin typeface="Oswald" panose="00000500000000000000" pitchFamily="2" charset="0"/>
            </a:rPr>
            <a:t> de </a:t>
          </a:r>
          <a:r>
            <a:rPr lang="en-US" sz="1600" b="1" u="sng" dirty="0" err="1">
              <a:latin typeface="Oswald" panose="00000500000000000000" pitchFamily="2" charset="0"/>
            </a:rPr>
            <a:t>Prioridad</a:t>
          </a:r>
          <a:r>
            <a:rPr lang="en-US" sz="1600" b="1" u="sng" dirty="0">
              <a:latin typeface="Oswald" panose="00000500000000000000" pitchFamily="2" charset="0"/>
            </a:rPr>
            <a:t> de la FAFSA </a:t>
          </a:r>
          <a:r>
            <a:rPr lang="en-US" sz="1600" b="1" u="none" dirty="0">
              <a:latin typeface="Oswald" panose="00000500000000000000" pitchFamily="2" charset="0"/>
            </a:rPr>
            <a:t>de la </a:t>
          </a:r>
          <a:r>
            <a:rPr lang="en-US" sz="1600" b="1" u="none" dirty="0" err="1">
              <a:latin typeface="Oswald" panose="00000500000000000000" pitchFamily="2" charset="0"/>
            </a:rPr>
            <a:t>universidad</a:t>
          </a:r>
          <a:endParaRPr lang="en-US" sz="1600" b="1" u="none" dirty="0">
            <a:latin typeface="Oswald" panose="00000500000000000000" pitchFamily="2" charset="0"/>
          </a:endParaRPr>
        </a:p>
      </dgm:t>
    </dgm:pt>
    <dgm:pt modelId="{8C8DE38A-97D8-4BC4-86E1-6973FF0CE04B}" type="parTrans" cxnId="{7EF2055F-A545-43F8-AA95-67F0BD32E6A2}">
      <dgm:prSet/>
      <dgm:spPr/>
      <dgm:t>
        <a:bodyPr/>
        <a:lstStyle/>
        <a:p>
          <a:endParaRPr lang="en-US"/>
        </a:p>
      </dgm:t>
    </dgm:pt>
    <dgm:pt modelId="{2E743FD2-8416-458C-8DD6-459DC5FA3FC0}" type="sibTrans" cxnId="{7EF2055F-A545-43F8-AA95-67F0BD32E6A2}">
      <dgm:prSet/>
      <dgm:spPr/>
      <dgm:t>
        <a:bodyPr/>
        <a:lstStyle/>
        <a:p>
          <a:endParaRPr lang="en-US"/>
        </a:p>
      </dgm:t>
    </dgm:pt>
    <dgm:pt modelId="{B577EDF7-F0FA-4446-A2FF-B955D759A329}">
      <dgm:prSet custT="1"/>
      <dgm:spPr/>
      <dgm:t>
        <a:bodyPr/>
        <a:lstStyle/>
        <a:p>
          <a:pPr>
            <a:lnSpc>
              <a:spcPct val="100000"/>
            </a:lnSpc>
          </a:pPr>
          <a:r>
            <a:rPr lang="en-US" sz="1050" b="1" i="0" dirty="0">
              <a:solidFill>
                <a:srgbClr val="FF0000"/>
              </a:solidFill>
              <a:latin typeface="Oswald" panose="00000500000000000000" pitchFamily="2" charset="0"/>
            </a:rPr>
            <a:t>*</a:t>
          </a:r>
          <a:r>
            <a:rPr lang="en-US" sz="1100" b="1" i="0" dirty="0">
              <a:solidFill>
                <a:schemeClr val="tx1"/>
              </a:solidFill>
              <a:latin typeface="Oswald" panose="00000500000000000000" pitchFamily="2" charset="0"/>
            </a:rPr>
            <a:t>Una </a:t>
          </a:r>
          <a:r>
            <a:rPr lang="en-US" sz="1100" b="1" i="0" dirty="0" err="1">
              <a:solidFill>
                <a:schemeClr val="tx1"/>
              </a:solidFill>
              <a:latin typeface="Oswald" panose="00000500000000000000" pitchFamily="2" charset="0"/>
            </a:rPr>
            <a:t>aplicación</a:t>
          </a:r>
          <a:r>
            <a:rPr lang="en-US" sz="1100" b="1" i="0" dirty="0">
              <a:solidFill>
                <a:schemeClr val="tx1"/>
              </a:solidFill>
              <a:latin typeface="Oswald" panose="00000500000000000000" pitchFamily="2" charset="0"/>
            </a:rPr>
            <a:t> </a:t>
          </a:r>
          <a:r>
            <a:rPr lang="en-US" sz="1100" b="1" i="0" dirty="0" err="1">
              <a:solidFill>
                <a:schemeClr val="tx1"/>
              </a:solidFill>
              <a:latin typeface="Oswald" panose="00000500000000000000" pitchFamily="2" charset="0"/>
            </a:rPr>
            <a:t>temprano</a:t>
          </a:r>
          <a:r>
            <a:rPr lang="en-US" sz="1100" b="1" i="0" dirty="0">
              <a:solidFill>
                <a:schemeClr val="tx1"/>
              </a:solidFill>
              <a:latin typeface="Oswald" panose="00000500000000000000" pitchFamily="2" charset="0"/>
            </a:rPr>
            <a:t> le </a:t>
          </a:r>
          <a:r>
            <a:rPr lang="en-US" sz="1100" b="1" i="0" dirty="0" err="1">
              <a:solidFill>
                <a:schemeClr val="tx1"/>
              </a:solidFill>
              <a:latin typeface="Oswald" panose="00000500000000000000" pitchFamily="2" charset="0"/>
            </a:rPr>
            <a:t>dara</a:t>
          </a:r>
          <a:r>
            <a:rPr lang="en-US" sz="1100" b="1" i="0" dirty="0">
              <a:solidFill>
                <a:schemeClr val="tx1"/>
              </a:solidFill>
              <a:latin typeface="Oswald" panose="00000500000000000000" pitchFamily="2" charset="0"/>
            </a:rPr>
            <a:t> </a:t>
          </a:r>
          <a:r>
            <a:rPr lang="en-US" sz="1100" b="1" i="0" dirty="0" err="1">
              <a:solidFill>
                <a:schemeClr val="tx1"/>
              </a:solidFill>
              <a:latin typeface="Oswald" panose="00000500000000000000" pitchFamily="2" charset="0"/>
            </a:rPr>
            <a:t>tiempo</a:t>
          </a:r>
          <a:r>
            <a:rPr lang="en-US" sz="1100" b="1" i="0" dirty="0">
              <a:solidFill>
                <a:schemeClr val="tx1"/>
              </a:solidFill>
              <a:latin typeface="Oswald" panose="00000500000000000000" pitchFamily="2" charset="0"/>
            </a:rPr>
            <a:t> para </a:t>
          </a:r>
          <a:r>
            <a:rPr lang="en-US" sz="1100" b="1" i="0" dirty="0" err="1">
              <a:solidFill>
                <a:schemeClr val="tx1"/>
              </a:solidFill>
              <a:latin typeface="Oswald" panose="00000500000000000000" pitchFamily="2" charset="0"/>
            </a:rPr>
            <a:t>comparar</a:t>
          </a:r>
          <a:r>
            <a:rPr lang="en-US" sz="1100" b="1" i="0" dirty="0">
              <a:solidFill>
                <a:schemeClr val="tx1"/>
              </a:solidFill>
              <a:latin typeface="Oswald" panose="00000500000000000000" pitchFamily="2" charset="0"/>
            </a:rPr>
            <a:t> </a:t>
          </a:r>
          <a:r>
            <a:rPr lang="en-US" sz="1100" b="1" i="0" dirty="0" err="1">
              <a:solidFill>
                <a:schemeClr val="tx1"/>
              </a:solidFill>
              <a:latin typeface="Oswald" panose="00000500000000000000" pitchFamily="2" charset="0"/>
            </a:rPr>
            <a:t>los</a:t>
          </a:r>
          <a:r>
            <a:rPr lang="en-US" sz="1100" b="1" i="0" dirty="0">
              <a:solidFill>
                <a:schemeClr val="tx1"/>
              </a:solidFill>
              <a:latin typeface="Oswald" panose="00000500000000000000" pitchFamily="2" charset="0"/>
            </a:rPr>
            <a:t> </a:t>
          </a:r>
          <a:r>
            <a:rPr lang="en-US" sz="1100" b="1" i="0" dirty="0" err="1">
              <a:solidFill>
                <a:schemeClr val="tx1"/>
              </a:solidFill>
              <a:latin typeface="Oswald" panose="00000500000000000000" pitchFamily="2" charset="0"/>
            </a:rPr>
            <a:t>paquetes</a:t>
          </a:r>
          <a:r>
            <a:rPr lang="en-US" sz="1100" b="1" i="0" dirty="0">
              <a:solidFill>
                <a:schemeClr val="tx1"/>
              </a:solidFill>
              <a:latin typeface="Oswald" panose="00000500000000000000" pitchFamily="2" charset="0"/>
            </a:rPr>
            <a:t> de </a:t>
          </a:r>
          <a:r>
            <a:rPr lang="en-US" sz="1100" b="1" i="0" dirty="0" err="1">
              <a:solidFill>
                <a:schemeClr val="tx1"/>
              </a:solidFill>
              <a:latin typeface="Oswald" panose="00000500000000000000" pitchFamily="2" charset="0"/>
            </a:rPr>
            <a:t>ayuda</a:t>
          </a:r>
          <a:r>
            <a:rPr lang="en-US" sz="1100" b="1" i="0" dirty="0">
              <a:solidFill>
                <a:schemeClr val="tx1"/>
              </a:solidFill>
              <a:latin typeface="Oswald" panose="00000500000000000000" pitchFamily="2" charset="0"/>
            </a:rPr>
            <a:t> </a:t>
          </a:r>
          <a:r>
            <a:rPr lang="en-US" sz="1100" b="1" i="0" dirty="0" err="1">
              <a:solidFill>
                <a:schemeClr val="tx1"/>
              </a:solidFill>
              <a:latin typeface="Oswald" panose="00000500000000000000" pitchFamily="2" charset="0"/>
            </a:rPr>
            <a:t>financiera</a:t>
          </a:r>
          <a:r>
            <a:rPr lang="en-US" sz="1100" b="1" i="0" dirty="0">
              <a:solidFill>
                <a:schemeClr val="tx1"/>
              </a:solidFill>
              <a:latin typeface="Oswald" panose="00000500000000000000" pitchFamily="2" charset="0"/>
            </a:rPr>
            <a:t> </a:t>
          </a:r>
          <a:r>
            <a:rPr lang="en-US" sz="1100" b="1" i="0" dirty="0" err="1">
              <a:solidFill>
                <a:schemeClr val="tx1"/>
              </a:solidFill>
              <a:latin typeface="Oswald" panose="00000500000000000000" pitchFamily="2" charset="0"/>
            </a:rPr>
            <a:t>ofrecidos</a:t>
          </a:r>
          <a:endParaRPr lang="en-US" sz="1100" b="1" i="0" dirty="0">
            <a:solidFill>
              <a:schemeClr val="tx1"/>
            </a:solidFill>
            <a:latin typeface="Oswald" panose="00000500000000000000" pitchFamily="2" charset="0"/>
          </a:endParaRPr>
        </a:p>
      </dgm:t>
    </dgm:pt>
    <dgm:pt modelId="{431D76E8-12AC-46E6-8BDB-4C425515BAD7}" type="parTrans" cxnId="{D9F2C01F-5E3D-4996-A4A8-44A6C988AACF}">
      <dgm:prSet/>
      <dgm:spPr/>
      <dgm:t>
        <a:bodyPr/>
        <a:lstStyle/>
        <a:p>
          <a:endParaRPr lang="en-US"/>
        </a:p>
      </dgm:t>
    </dgm:pt>
    <dgm:pt modelId="{3BC45CE1-43D9-4906-8F34-5E51D70B2659}" type="sibTrans" cxnId="{D9F2C01F-5E3D-4996-A4A8-44A6C988AACF}">
      <dgm:prSet/>
      <dgm:spPr/>
      <dgm:t>
        <a:bodyPr/>
        <a:lstStyle/>
        <a:p>
          <a:endParaRPr lang="en-US"/>
        </a:p>
      </dgm:t>
    </dgm:pt>
    <dgm:pt modelId="{38B5CBC8-7967-454F-85C7-435CD483DA30}">
      <dgm:prSet/>
      <dgm:spPr/>
      <dgm:t>
        <a:bodyPr/>
        <a:lstStyle/>
        <a:p>
          <a:pPr>
            <a:lnSpc>
              <a:spcPct val="100000"/>
            </a:lnSpc>
            <a:defRPr b="1"/>
          </a:pPr>
          <a:r>
            <a:rPr lang="en-US" b="1" dirty="0">
              <a:latin typeface="Oswald" panose="00000500000000000000" pitchFamily="2" charset="0"/>
            </a:rPr>
            <a:t>Los </a:t>
          </a:r>
          <a:r>
            <a:rPr lang="en-US" b="1" dirty="0" err="1">
              <a:latin typeface="Oswald" panose="00000500000000000000" pitchFamily="2" charset="0"/>
            </a:rPr>
            <a:t>estudiantes</a:t>
          </a:r>
          <a:r>
            <a:rPr lang="en-US" b="1" dirty="0">
              <a:latin typeface="Oswald" panose="00000500000000000000" pitchFamily="2" charset="0"/>
            </a:rPr>
            <a:t> no </a:t>
          </a:r>
          <a:r>
            <a:rPr lang="en-US" b="1" dirty="0" err="1">
              <a:latin typeface="Oswald" panose="00000500000000000000" pitchFamily="2" charset="0"/>
            </a:rPr>
            <a:t>necesitan</a:t>
          </a:r>
          <a:r>
            <a:rPr lang="en-US" b="1" dirty="0">
              <a:latin typeface="Oswald" panose="00000500000000000000" pitchFamily="2" charset="0"/>
            </a:rPr>
            <a:t> ser </a:t>
          </a:r>
          <a:r>
            <a:rPr lang="en-US" b="1" dirty="0" err="1">
              <a:latin typeface="Oswald" panose="00000500000000000000" pitchFamily="2" charset="0"/>
            </a:rPr>
            <a:t>admitidos</a:t>
          </a:r>
          <a:r>
            <a:rPr lang="en-US" b="1" dirty="0">
              <a:latin typeface="Oswald" panose="00000500000000000000" pitchFamily="2" charset="0"/>
            </a:rPr>
            <a:t> a </a:t>
          </a:r>
          <a:r>
            <a:rPr lang="en-US" b="1" dirty="0" err="1">
              <a:latin typeface="Oswald" panose="00000500000000000000" pitchFamily="2" charset="0"/>
            </a:rPr>
            <a:t>una</a:t>
          </a:r>
          <a:r>
            <a:rPr lang="en-US" b="1" dirty="0">
              <a:latin typeface="Oswald" panose="00000500000000000000" pitchFamily="2" charset="0"/>
            </a:rPr>
            <a:t> </a:t>
          </a:r>
          <a:r>
            <a:rPr lang="en-US" b="1" dirty="0" err="1">
              <a:latin typeface="Oswald" panose="00000500000000000000" pitchFamily="2" charset="0"/>
            </a:rPr>
            <a:t>universidad</a:t>
          </a:r>
          <a:r>
            <a:rPr lang="en-US" b="1" dirty="0">
              <a:latin typeface="Oswald" panose="00000500000000000000" pitchFamily="2" charset="0"/>
            </a:rPr>
            <a:t> para </a:t>
          </a:r>
          <a:r>
            <a:rPr lang="en-US" b="1" dirty="0" err="1">
              <a:latin typeface="Oswald" panose="00000500000000000000" pitchFamily="2" charset="0"/>
            </a:rPr>
            <a:t>enviar</a:t>
          </a:r>
          <a:r>
            <a:rPr lang="en-US" b="1" dirty="0">
              <a:latin typeface="Oswald" panose="00000500000000000000" pitchFamily="2" charset="0"/>
            </a:rPr>
            <a:t> la FAFSA. </a:t>
          </a:r>
        </a:p>
      </dgm:t>
    </dgm:pt>
    <dgm:pt modelId="{2DF04DD4-963C-4299-B0DF-FCAD6F378320}" type="parTrans" cxnId="{AEC3175F-260E-4CA0-9BF6-F85E8EA4BF8D}">
      <dgm:prSet/>
      <dgm:spPr/>
      <dgm:t>
        <a:bodyPr/>
        <a:lstStyle/>
        <a:p>
          <a:endParaRPr lang="en-US"/>
        </a:p>
      </dgm:t>
    </dgm:pt>
    <dgm:pt modelId="{2A72546F-B07E-4AFA-A724-67C6C75FA2F3}" type="sibTrans" cxnId="{AEC3175F-260E-4CA0-9BF6-F85E8EA4BF8D}">
      <dgm:prSet/>
      <dgm:spPr/>
      <dgm:t>
        <a:bodyPr/>
        <a:lstStyle/>
        <a:p>
          <a:endParaRPr lang="en-US"/>
        </a:p>
      </dgm:t>
    </dgm:pt>
    <dgm:pt modelId="{B1FEFEE4-2DC9-4CD6-8F98-58EE6A50A525}">
      <dgm:prSet/>
      <dgm:spPr/>
      <dgm:t>
        <a:bodyPr/>
        <a:lstStyle/>
        <a:p>
          <a:pPr>
            <a:lnSpc>
              <a:spcPct val="100000"/>
            </a:lnSpc>
          </a:pPr>
          <a:r>
            <a:rPr lang="en-US" b="1" dirty="0">
              <a:solidFill>
                <a:srgbClr val="FF0000"/>
              </a:solidFill>
              <a:latin typeface="Oswald" panose="00000500000000000000" pitchFamily="2" charset="0"/>
            </a:rPr>
            <a:t>*</a:t>
          </a:r>
          <a:r>
            <a:rPr lang="en-US" b="1" dirty="0">
              <a:solidFill>
                <a:schemeClr val="tx1"/>
              </a:solidFill>
              <a:latin typeface="Oswald" panose="00000500000000000000" pitchFamily="2" charset="0"/>
            </a:rPr>
            <a:t>La </a:t>
          </a:r>
          <a:r>
            <a:rPr lang="en-US" b="1" dirty="0" err="1">
              <a:solidFill>
                <a:schemeClr val="tx1"/>
              </a:solidFill>
              <a:latin typeface="Oswald" panose="00000500000000000000" pitchFamily="2" charset="0"/>
            </a:rPr>
            <a:t>universidad</a:t>
          </a:r>
          <a:r>
            <a:rPr lang="en-US" b="1" dirty="0">
              <a:solidFill>
                <a:schemeClr val="tx1"/>
              </a:solidFill>
              <a:latin typeface="Oswald" panose="00000500000000000000" pitchFamily="2" charset="0"/>
            </a:rPr>
            <a:t> </a:t>
          </a:r>
          <a:r>
            <a:rPr lang="en-US" b="1" dirty="0" err="1">
              <a:solidFill>
                <a:schemeClr val="tx1"/>
              </a:solidFill>
              <a:latin typeface="Oswald" panose="00000500000000000000" pitchFamily="2" charset="0"/>
            </a:rPr>
            <a:t>puede</a:t>
          </a:r>
          <a:r>
            <a:rPr lang="en-US" b="1" dirty="0">
              <a:solidFill>
                <a:schemeClr val="tx1"/>
              </a:solidFill>
              <a:latin typeface="Oswald" panose="00000500000000000000" pitchFamily="2" charset="0"/>
            </a:rPr>
            <a:t> que no revise/ </a:t>
          </a:r>
          <a:r>
            <a:rPr lang="en-US" b="1" dirty="0" err="1">
              <a:solidFill>
                <a:schemeClr val="tx1"/>
              </a:solidFill>
              <a:latin typeface="Oswald" panose="00000500000000000000" pitchFamily="2" charset="0"/>
            </a:rPr>
            <a:t>ofrezca</a:t>
          </a:r>
          <a:r>
            <a:rPr lang="en-US" b="1" dirty="0">
              <a:solidFill>
                <a:schemeClr val="tx1"/>
              </a:solidFill>
              <a:latin typeface="Oswald" panose="00000500000000000000" pitchFamily="2" charset="0"/>
            </a:rPr>
            <a:t> </a:t>
          </a:r>
          <a:r>
            <a:rPr lang="en-US" b="1" dirty="0" err="1">
              <a:solidFill>
                <a:schemeClr val="tx1"/>
              </a:solidFill>
              <a:latin typeface="Oswald" panose="00000500000000000000" pitchFamily="2" charset="0"/>
            </a:rPr>
            <a:t>ayuda</a:t>
          </a:r>
          <a:r>
            <a:rPr lang="en-US" b="1" dirty="0">
              <a:solidFill>
                <a:schemeClr val="tx1"/>
              </a:solidFill>
              <a:latin typeface="Oswald" panose="00000500000000000000" pitchFamily="2" charset="0"/>
            </a:rPr>
            <a:t> </a:t>
          </a:r>
          <a:r>
            <a:rPr lang="en-US" b="1" dirty="0" err="1">
              <a:solidFill>
                <a:schemeClr val="tx1"/>
              </a:solidFill>
              <a:latin typeface="Oswald" panose="00000500000000000000" pitchFamily="2" charset="0"/>
            </a:rPr>
            <a:t>financiera</a:t>
          </a:r>
          <a:r>
            <a:rPr lang="en-US" b="1" dirty="0">
              <a:solidFill>
                <a:schemeClr val="tx1"/>
              </a:solidFill>
              <a:latin typeface="Oswald" panose="00000500000000000000" pitchFamily="2" charset="0"/>
            </a:rPr>
            <a:t> hasta que </a:t>
          </a:r>
          <a:r>
            <a:rPr lang="en-US" b="1" dirty="0" err="1">
              <a:solidFill>
                <a:schemeClr val="tx1"/>
              </a:solidFill>
              <a:latin typeface="Oswald" panose="00000500000000000000" pitchFamily="2" charset="0"/>
            </a:rPr>
            <a:t>el</a:t>
          </a:r>
          <a:r>
            <a:rPr lang="en-US" b="1" dirty="0">
              <a:solidFill>
                <a:schemeClr val="tx1"/>
              </a:solidFill>
              <a:latin typeface="Oswald" panose="00000500000000000000" pitchFamily="2" charset="0"/>
            </a:rPr>
            <a:t> </a:t>
          </a:r>
          <a:r>
            <a:rPr lang="en-US" b="1" dirty="0" err="1">
              <a:solidFill>
                <a:schemeClr val="tx1"/>
              </a:solidFill>
              <a:latin typeface="Oswald" panose="00000500000000000000" pitchFamily="2" charset="0"/>
            </a:rPr>
            <a:t>estudiante</a:t>
          </a:r>
          <a:r>
            <a:rPr lang="en-US" b="1" dirty="0">
              <a:solidFill>
                <a:schemeClr val="tx1"/>
              </a:solidFill>
              <a:latin typeface="Oswald" panose="00000500000000000000" pitchFamily="2" charset="0"/>
            </a:rPr>
            <a:t> sea </a:t>
          </a:r>
          <a:r>
            <a:rPr lang="en-US" b="1" dirty="0" err="1">
              <a:solidFill>
                <a:schemeClr val="tx1"/>
              </a:solidFill>
              <a:latin typeface="Oswald" panose="00000500000000000000" pitchFamily="2" charset="0"/>
            </a:rPr>
            <a:t>admitido</a:t>
          </a:r>
          <a:r>
            <a:rPr lang="en-US" b="1" dirty="0">
              <a:solidFill>
                <a:schemeClr val="tx1"/>
              </a:solidFill>
              <a:latin typeface="Oswald" panose="00000500000000000000" pitchFamily="2" charset="0"/>
            </a:rPr>
            <a:t> a la </a:t>
          </a:r>
          <a:r>
            <a:rPr lang="en-US" b="1" dirty="0" err="1">
              <a:solidFill>
                <a:schemeClr val="tx1"/>
              </a:solidFill>
              <a:latin typeface="Oswald" panose="00000500000000000000" pitchFamily="2" charset="0"/>
            </a:rPr>
            <a:t>institución</a:t>
          </a:r>
          <a:endParaRPr lang="en-US" b="1" dirty="0">
            <a:solidFill>
              <a:schemeClr val="tx1"/>
            </a:solidFill>
            <a:latin typeface="Oswald" panose="00000500000000000000" pitchFamily="2" charset="0"/>
          </a:endParaRPr>
        </a:p>
      </dgm:t>
    </dgm:pt>
    <dgm:pt modelId="{9BE3473A-1703-48DA-B651-2F204AAB0D9F}" type="parTrans" cxnId="{1A8F87AD-E394-4FD3-80BD-5E8F595D51AA}">
      <dgm:prSet/>
      <dgm:spPr/>
      <dgm:t>
        <a:bodyPr/>
        <a:lstStyle/>
        <a:p>
          <a:endParaRPr lang="en-US"/>
        </a:p>
      </dgm:t>
    </dgm:pt>
    <dgm:pt modelId="{99C66F1F-18A3-4327-B969-5C891F05872A}" type="sibTrans" cxnId="{1A8F87AD-E394-4FD3-80BD-5E8F595D51AA}">
      <dgm:prSet/>
      <dgm:spPr/>
      <dgm:t>
        <a:bodyPr/>
        <a:lstStyle/>
        <a:p>
          <a:endParaRPr lang="en-US"/>
        </a:p>
      </dgm:t>
    </dgm:pt>
    <dgm:pt modelId="{1D99FFC8-824D-4404-8298-2A7406C50080}">
      <dgm:prSet custT="1"/>
      <dgm:spPr/>
      <dgm:t>
        <a:bodyPr/>
        <a:lstStyle/>
        <a:p>
          <a:pPr>
            <a:lnSpc>
              <a:spcPct val="100000"/>
            </a:lnSpc>
            <a:defRPr b="1"/>
          </a:pPr>
          <a:r>
            <a:rPr lang="en-US" sz="1400" b="1" kern="1200" dirty="0">
              <a:latin typeface="Oswald" panose="00000500000000000000" pitchFamily="2" charset="0"/>
            </a:rPr>
            <a:t>Re-</a:t>
          </a:r>
          <a:r>
            <a:rPr lang="en-US" sz="1400" b="1" kern="1200" dirty="0" err="1">
              <a:latin typeface="Oswald" panose="00000500000000000000" pitchFamily="2" charset="0"/>
            </a:rPr>
            <a:t>anudar</a:t>
          </a:r>
          <a:r>
            <a:rPr lang="en-US" sz="1400" b="1" kern="1200" dirty="0">
              <a:latin typeface="Oswald" panose="00000500000000000000" pitchFamily="2" charset="0"/>
            </a:rPr>
            <a:t>/</a:t>
          </a:r>
          <a:r>
            <a:rPr lang="en-US" sz="1400" b="1" kern="1200" dirty="0" err="1">
              <a:latin typeface="Oswald" panose="00000500000000000000" pitchFamily="2" charset="0"/>
            </a:rPr>
            <a:t>Aplicar</a:t>
          </a:r>
          <a:r>
            <a:rPr lang="en-US" sz="1400" b="1" kern="1200" dirty="0">
              <a:latin typeface="Oswald" panose="00000500000000000000" pitchFamily="2" charset="0"/>
            </a:rPr>
            <a:t> para la FAFSA </a:t>
          </a:r>
          <a:r>
            <a:rPr lang="en-US" sz="1400" b="1" kern="1200" dirty="0" err="1">
              <a:latin typeface="Oswald" panose="00000500000000000000" pitchFamily="2" charset="0"/>
            </a:rPr>
            <a:t>cada</a:t>
          </a:r>
          <a:r>
            <a:rPr lang="en-US" sz="1400" b="1" kern="1200" dirty="0">
              <a:latin typeface="Oswald" panose="00000500000000000000" pitchFamily="2" charset="0"/>
            </a:rPr>
            <a:t> a</a:t>
          </a:r>
          <a:r>
            <a:rPr lang="es-ES" sz="1400" b="1" kern="1200" dirty="0">
              <a:solidFill>
                <a:prstClr val="black">
                  <a:hueOff val="0"/>
                  <a:satOff val="0"/>
                  <a:lumOff val="0"/>
                  <a:alphaOff val="0"/>
                </a:prstClr>
              </a:solidFill>
              <a:latin typeface="Oswald" panose="00000500000000000000" pitchFamily="2" charset="0"/>
              <a:ea typeface="+mn-ea"/>
              <a:cs typeface="+mn-cs"/>
            </a:rPr>
            <a:t>ñ</a:t>
          </a:r>
          <a:r>
            <a:rPr lang="en-US" sz="1400" b="1" kern="1200" dirty="0">
              <a:solidFill>
                <a:prstClr val="black">
                  <a:hueOff val="0"/>
                  <a:satOff val="0"/>
                  <a:lumOff val="0"/>
                  <a:alphaOff val="0"/>
                </a:prstClr>
              </a:solidFill>
              <a:latin typeface="Oswald" panose="00000500000000000000" pitchFamily="2" charset="0"/>
              <a:ea typeface="+mn-ea"/>
              <a:cs typeface="+mn-cs"/>
            </a:rPr>
            <a:t>o</a:t>
          </a:r>
        </a:p>
      </dgm:t>
    </dgm:pt>
    <dgm:pt modelId="{7ACCD7E7-33B5-4B13-A52E-D90E49602D30}" type="parTrans" cxnId="{75027D4A-738E-47E2-9B17-3B81696978EC}">
      <dgm:prSet/>
      <dgm:spPr/>
      <dgm:t>
        <a:bodyPr/>
        <a:lstStyle/>
        <a:p>
          <a:endParaRPr lang="en-US"/>
        </a:p>
      </dgm:t>
    </dgm:pt>
    <dgm:pt modelId="{986040AA-5316-4D9A-B8B8-F163FE5E374E}" type="sibTrans" cxnId="{75027D4A-738E-47E2-9B17-3B81696978EC}">
      <dgm:prSet/>
      <dgm:spPr/>
      <dgm:t>
        <a:bodyPr/>
        <a:lstStyle/>
        <a:p>
          <a:endParaRPr lang="en-US"/>
        </a:p>
      </dgm:t>
    </dgm:pt>
    <dgm:pt modelId="{EF778D3F-00A9-4CBF-B0D8-DC684773D80C}">
      <dgm:prSet custT="1"/>
      <dgm:spPr/>
      <dgm:t>
        <a:bodyPr/>
        <a:lstStyle/>
        <a:p>
          <a:pPr>
            <a:lnSpc>
              <a:spcPct val="100000"/>
            </a:lnSpc>
          </a:pPr>
          <a:r>
            <a:rPr lang="en-US" sz="1050" b="1" i="0" dirty="0">
              <a:solidFill>
                <a:schemeClr val="tx1"/>
              </a:solidFill>
              <a:latin typeface="Oswald" panose="00000500000000000000" pitchFamily="2" charset="0"/>
            </a:rPr>
            <a:t>*</a:t>
          </a:r>
          <a:r>
            <a:rPr lang="en-US" sz="1400" b="1" i="0" dirty="0" err="1">
              <a:solidFill>
                <a:schemeClr val="tx1"/>
              </a:solidFill>
              <a:latin typeface="Oswald" panose="00000500000000000000" pitchFamily="2" charset="0"/>
            </a:rPr>
            <a:t>Aplicar</a:t>
          </a:r>
          <a:r>
            <a:rPr lang="en-US" sz="1400" b="1" i="0" dirty="0">
              <a:solidFill>
                <a:schemeClr val="tx1"/>
              </a:solidFill>
              <a:latin typeface="Oswald" panose="00000500000000000000" pitchFamily="2" charset="0"/>
            </a:rPr>
            <a:t> </a:t>
          </a:r>
          <a:r>
            <a:rPr lang="en-US" sz="1400" b="1" i="0" dirty="0" err="1">
              <a:solidFill>
                <a:schemeClr val="tx1"/>
              </a:solidFill>
              <a:latin typeface="Oswald" panose="00000500000000000000" pitchFamily="2" charset="0"/>
            </a:rPr>
            <a:t>temprano</a:t>
          </a:r>
          <a:r>
            <a:rPr lang="en-US" sz="1400" b="1" i="0" dirty="0">
              <a:solidFill>
                <a:schemeClr val="tx1"/>
              </a:solidFill>
              <a:latin typeface="Oswald" panose="00000500000000000000" pitchFamily="2" charset="0"/>
            </a:rPr>
            <a:t> </a:t>
          </a:r>
          <a:r>
            <a:rPr lang="en-US" sz="1400" b="1" i="0" dirty="0" err="1">
              <a:solidFill>
                <a:schemeClr val="tx1"/>
              </a:solidFill>
              <a:latin typeface="Oswald" panose="00000500000000000000" pitchFamily="2" charset="0"/>
            </a:rPr>
            <a:t>podria</a:t>
          </a:r>
          <a:r>
            <a:rPr lang="en-US" sz="1400" b="1" i="0" dirty="0">
              <a:solidFill>
                <a:schemeClr val="tx1"/>
              </a:solidFill>
              <a:latin typeface="Oswald" panose="00000500000000000000" pitchFamily="2" charset="0"/>
            </a:rPr>
            <a:t> </a:t>
          </a:r>
          <a:r>
            <a:rPr lang="en-US" sz="1400" b="1" i="0" dirty="0" err="1">
              <a:solidFill>
                <a:schemeClr val="tx1"/>
              </a:solidFill>
              <a:latin typeface="Oswald" panose="00000500000000000000" pitchFamily="2" charset="0"/>
            </a:rPr>
            <a:t>ayudarle</a:t>
          </a:r>
          <a:r>
            <a:rPr lang="en-US" sz="1400" b="1" i="0" dirty="0">
              <a:solidFill>
                <a:schemeClr val="tx1"/>
              </a:solidFill>
              <a:latin typeface="Oswald" panose="00000500000000000000" pitchFamily="2" charset="0"/>
            </a:rPr>
            <a:t> a </a:t>
          </a:r>
          <a:r>
            <a:rPr lang="en-US" sz="1400" b="1" i="0" dirty="0" err="1">
              <a:solidFill>
                <a:schemeClr val="tx1"/>
              </a:solidFill>
              <a:latin typeface="Oswald" panose="00000500000000000000" pitchFamily="2" charset="0"/>
            </a:rPr>
            <a:t>maximizar</a:t>
          </a:r>
          <a:r>
            <a:rPr lang="en-US" sz="1400" b="1" i="0" dirty="0">
              <a:solidFill>
                <a:schemeClr val="tx1"/>
              </a:solidFill>
              <a:latin typeface="Oswald" panose="00000500000000000000" pitchFamily="2" charset="0"/>
            </a:rPr>
            <a:t> la </a:t>
          </a:r>
          <a:r>
            <a:rPr lang="en-US" sz="1400" b="1" i="0" dirty="0" err="1">
              <a:solidFill>
                <a:schemeClr val="tx1"/>
              </a:solidFill>
              <a:latin typeface="Oswald" panose="00000500000000000000" pitchFamily="2" charset="0"/>
            </a:rPr>
            <a:t>eligibilidad</a:t>
          </a:r>
          <a:r>
            <a:rPr lang="en-US" sz="1400" b="1" i="0" dirty="0">
              <a:solidFill>
                <a:schemeClr val="tx1"/>
              </a:solidFill>
              <a:latin typeface="Oswald" panose="00000500000000000000" pitchFamily="2" charset="0"/>
            </a:rPr>
            <a:t> de la </a:t>
          </a:r>
          <a:r>
            <a:rPr lang="en-US" sz="1400" b="1" i="0" dirty="0" err="1">
              <a:solidFill>
                <a:schemeClr val="tx1"/>
              </a:solidFill>
              <a:latin typeface="Oswald" panose="00000500000000000000" pitchFamily="2" charset="0"/>
            </a:rPr>
            <a:t>ayuda</a:t>
          </a:r>
          <a:r>
            <a:rPr lang="en-US" sz="1400" b="1" i="0" dirty="0">
              <a:solidFill>
                <a:schemeClr val="tx1"/>
              </a:solidFill>
              <a:latin typeface="Oswald" panose="00000500000000000000" pitchFamily="2" charset="0"/>
            </a:rPr>
            <a:t> </a:t>
          </a:r>
          <a:r>
            <a:rPr lang="en-US" sz="1400" b="1" i="0" dirty="0" err="1">
              <a:solidFill>
                <a:schemeClr val="tx1"/>
              </a:solidFill>
              <a:latin typeface="Oswald" panose="00000500000000000000" pitchFamily="2" charset="0"/>
            </a:rPr>
            <a:t>financiera</a:t>
          </a:r>
          <a:endParaRPr lang="en-US" sz="1400" b="1" i="0" dirty="0">
            <a:solidFill>
              <a:schemeClr val="tx1"/>
            </a:solidFill>
            <a:latin typeface="Oswald" panose="00000500000000000000" pitchFamily="2" charset="0"/>
          </a:endParaRPr>
        </a:p>
      </dgm:t>
    </dgm:pt>
    <dgm:pt modelId="{AE07C730-AF69-4A0F-A78D-A43076E85FCA}" type="sibTrans" cxnId="{1E394B71-AF90-4E12-955D-C056ADC3831C}">
      <dgm:prSet/>
      <dgm:spPr/>
      <dgm:t>
        <a:bodyPr/>
        <a:lstStyle/>
        <a:p>
          <a:endParaRPr lang="en-US"/>
        </a:p>
      </dgm:t>
    </dgm:pt>
    <dgm:pt modelId="{0E198BD1-A85B-4153-9401-9ABFD54BC797}" type="parTrans" cxnId="{1E394B71-AF90-4E12-955D-C056ADC3831C}">
      <dgm:prSet/>
      <dgm:spPr/>
      <dgm:t>
        <a:bodyPr/>
        <a:lstStyle/>
        <a:p>
          <a:endParaRPr lang="en-US"/>
        </a:p>
      </dgm:t>
    </dgm:pt>
    <dgm:pt modelId="{627582CB-9B38-4124-8710-0143355F118A}" type="pres">
      <dgm:prSet presAssocID="{C1F56D56-B1D1-4E99-AE10-CCD1D1426DB0}" presName="root" presStyleCnt="0">
        <dgm:presLayoutVars>
          <dgm:dir/>
          <dgm:resizeHandles val="exact"/>
        </dgm:presLayoutVars>
      </dgm:prSet>
      <dgm:spPr/>
    </dgm:pt>
    <dgm:pt modelId="{52E0A84B-DE87-420E-8748-F757880F5981}" type="pres">
      <dgm:prSet presAssocID="{F3185627-C37D-43DD-9074-99518B82F475}" presName="compNode" presStyleCnt="0"/>
      <dgm:spPr/>
    </dgm:pt>
    <dgm:pt modelId="{D0641A3E-F662-4E42-9CD3-52A4E1CDF016}" type="pres">
      <dgm:prSet presAssocID="{F3185627-C37D-43DD-9074-99518B82F47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ckpack outline"/>
        </a:ext>
      </dgm:extLst>
    </dgm:pt>
    <dgm:pt modelId="{023D8FDA-4F14-46A4-A4CC-EBA886945744}" type="pres">
      <dgm:prSet presAssocID="{F3185627-C37D-43DD-9074-99518B82F475}" presName="iconSpace" presStyleCnt="0"/>
      <dgm:spPr/>
    </dgm:pt>
    <dgm:pt modelId="{945A649E-D189-4C90-B7B7-E36957290318}" type="pres">
      <dgm:prSet presAssocID="{F3185627-C37D-43DD-9074-99518B82F475}" presName="parTx" presStyleLbl="revTx" presStyleIdx="0" presStyleCnt="10" custScaleX="148417">
        <dgm:presLayoutVars>
          <dgm:chMax val="0"/>
          <dgm:chPref val="0"/>
        </dgm:presLayoutVars>
      </dgm:prSet>
      <dgm:spPr/>
    </dgm:pt>
    <dgm:pt modelId="{1A492CD9-5EC8-47EC-A2E4-181696CAA18E}" type="pres">
      <dgm:prSet presAssocID="{F3185627-C37D-43DD-9074-99518B82F475}" presName="txSpace" presStyleCnt="0"/>
      <dgm:spPr/>
    </dgm:pt>
    <dgm:pt modelId="{BC02DA41-86F9-4E96-8EF5-5E33CDE6C500}" type="pres">
      <dgm:prSet presAssocID="{F3185627-C37D-43DD-9074-99518B82F475}" presName="desTx" presStyleLbl="revTx" presStyleIdx="1" presStyleCnt="10">
        <dgm:presLayoutVars/>
      </dgm:prSet>
      <dgm:spPr/>
    </dgm:pt>
    <dgm:pt modelId="{9FCA74FC-95C5-4819-81FB-418C55175773}" type="pres">
      <dgm:prSet presAssocID="{8BB25A84-AB8B-49A3-92C9-521077CCCE24}" presName="sibTrans" presStyleCnt="0"/>
      <dgm:spPr/>
    </dgm:pt>
    <dgm:pt modelId="{482EF38B-11F8-4BCB-BF34-476CE8F65D23}" type="pres">
      <dgm:prSet presAssocID="{45A79BE4-C8C4-42A5-912B-790313A03796}" presName="compNode" presStyleCnt="0"/>
      <dgm:spPr/>
    </dgm:pt>
    <dgm:pt modelId="{76A578AE-C373-40DA-B5B6-5823A8281195}" type="pres">
      <dgm:prSet presAssocID="{45A79BE4-C8C4-42A5-912B-790313A0379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F11E1292-1E17-46C2-AD4E-E86C3F5AC1D6}" type="pres">
      <dgm:prSet presAssocID="{45A79BE4-C8C4-42A5-912B-790313A03796}" presName="iconSpace" presStyleCnt="0"/>
      <dgm:spPr/>
    </dgm:pt>
    <dgm:pt modelId="{7CEBA0A1-3EB7-43CC-B910-FB1ACF4119C3}" type="pres">
      <dgm:prSet presAssocID="{45A79BE4-C8C4-42A5-912B-790313A03796}" presName="parTx" presStyleLbl="revTx" presStyleIdx="2" presStyleCnt="10">
        <dgm:presLayoutVars>
          <dgm:chMax val="0"/>
          <dgm:chPref val="0"/>
        </dgm:presLayoutVars>
      </dgm:prSet>
      <dgm:spPr/>
    </dgm:pt>
    <dgm:pt modelId="{23ED09CC-629C-4687-A47E-29BE256B10B4}" type="pres">
      <dgm:prSet presAssocID="{45A79BE4-C8C4-42A5-912B-790313A03796}" presName="txSpace" presStyleCnt="0"/>
      <dgm:spPr/>
    </dgm:pt>
    <dgm:pt modelId="{F87B267A-CB13-49E9-B08E-8F109F69B24E}" type="pres">
      <dgm:prSet presAssocID="{45A79BE4-C8C4-42A5-912B-790313A03796}" presName="desTx" presStyleLbl="revTx" presStyleIdx="3" presStyleCnt="10">
        <dgm:presLayoutVars/>
      </dgm:prSet>
      <dgm:spPr/>
    </dgm:pt>
    <dgm:pt modelId="{FF92FE14-5608-4DA6-B8AC-CCD4B6D0FBA6}" type="pres">
      <dgm:prSet presAssocID="{E7BD7B1B-57A7-4C11-A1FE-7D1859A57918}" presName="sibTrans" presStyleCnt="0"/>
      <dgm:spPr/>
    </dgm:pt>
    <dgm:pt modelId="{43FAE194-7FA9-4C9B-93EC-17324DAA41DC}" type="pres">
      <dgm:prSet presAssocID="{7365AC80-EA64-4CDF-9FC8-3048FA4BDBE5}" presName="compNode" presStyleCnt="0"/>
      <dgm:spPr/>
    </dgm:pt>
    <dgm:pt modelId="{985D5149-E78F-413E-8F04-52FB960C2C56}" type="pres">
      <dgm:prSet presAssocID="{7365AC80-EA64-4CDF-9FC8-3048FA4BDBE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aily calendar with solid fill"/>
        </a:ext>
      </dgm:extLst>
    </dgm:pt>
    <dgm:pt modelId="{24925D8B-E7E7-43DF-A276-C94F0DA65489}" type="pres">
      <dgm:prSet presAssocID="{7365AC80-EA64-4CDF-9FC8-3048FA4BDBE5}" presName="iconSpace" presStyleCnt="0"/>
      <dgm:spPr/>
    </dgm:pt>
    <dgm:pt modelId="{5143D290-1866-4610-9781-34E258505164}" type="pres">
      <dgm:prSet presAssocID="{7365AC80-EA64-4CDF-9FC8-3048FA4BDBE5}" presName="parTx" presStyleLbl="revTx" presStyleIdx="4" presStyleCnt="10" custScaleX="149139">
        <dgm:presLayoutVars>
          <dgm:chMax val="0"/>
          <dgm:chPref val="0"/>
        </dgm:presLayoutVars>
      </dgm:prSet>
      <dgm:spPr/>
    </dgm:pt>
    <dgm:pt modelId="{740A2465-0FDB-4706-96BE-E46D0189E4E9}" type="pres">
      <dgm:prSet presAssocID="{7365AC80-EA64-4CDF-9FC8-3048FA4BDBE5}" presName="txSpace" presStyleCnt="0"/>
      <dgm:spPr/>
    </dgm:pt>
    <dgm:pt modelId="{023BC3C7-78D1-44CB-9C3D-9297F4FA67A7}" type="pres">
      <dgm:prSet presAssocID="{7365AC80-EA64-4CDF-9FC8-3048FA4BDBE5}" presName="desTx" presStyleLbl="revTx" presStyleIdx="5" presStyleCnt="10" custScaleX="122548" custLinFactNeighborX="5350" custLinFactNeighborY="28206">
        <dgm:presLayoutVars/>
      </dgm:prSet>
      <dgm:spPr/>
    </dgm:pt>
    <dgm:pt modelId="{15C7F342-2811-40DB-9A40-86EE2829FC5D}" type="pres">
      <dgm:prSet presAssocID="{2E743FD2-8416-458C-8DD6-459DC5FA3FC0}" presName="sibTrans" presStyleCnt="0"/>
      <dgm:spPr/>
    </dgm:pt>
    <dgm:pt modelId="{14C562EB-F94E-416D-8A4A-EF1B4C48B232}" type="pres">
      <dgm:prSet presAssocID="{38B5CBC8-7967-454F-85C7-435CD483DA30}" presName="compNode" presStyleCnt="0"/>
      <dgm:spPr/>
    </dgm:pt>
    <dgm:pt modelId="{BF26BC0C-1BF4-4713-8EA1-2EA4A4920328}" type="pres">
      <dgm:prSet presAssocID="{38B5CBC8-7967-454F-85C7-435CD483DA3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hoolhouse"/>
        </a:ext>
      </dgm:extLst>
    </dgm:pt>
    <dgm:pt modelId="{FD06D317-FC55-47A5-AAC5-4CBEA4B5A5BF}" type="pres">
      <dgm:prSet presAssocID="{38B5CBC8-7967-454F-85C7-435CD483DA30}" presName="iconSpace" presStyleCnt="0"/>
      <dgm:spPr/>
    </dgm:pt>
    <dgm:pt modelId="{B63D53F9-BDB0-49B1-BF99-A7D0F07F6A6D}" type="pres">
      <dgm:prSet presAssocID="{38B5CBC8-7967-454F-85C7-435CD483DA30}" presName="parTx" presStyleLbl="revTx" presStyleIdx="6" presStyleCnt="10" custScaleX="131016">
        <dgm:presLayoutVars>
          <dgm:chMax val="0"/>
          <dgm:chPref val="0"/>
        </dgm:presLayoutVars>
      </dgm:prSet>
      <dgm:spPr/>
    </dgm:pt>
    <dgm:pt modelId="{7E52B485-B004-4412-8AB9-04E2D299FEF1}" type="pres">
      <dgm:prSet presAssocID="{38B5CBC8-7967-454F-85C7-435CD483DA30}" presName="txSpace" presStyleCnt="0"/>
      <dgm:spPr/>
    </dgm:pt>
    <dgm:pt modelId="{26E36BD9-0E6C-4D8F-A500-05890423A234}" type="pres">
      <dgm:prSet presAssocID="{38B5CBC8-7967-454F-85C7-435CD483DA30}" presName="desTx" presStyleLbl="revTx" presStyleIdx="7" presStyleCnt="10" custScaleX="156321">
        <dgm:presLayoutVars/>
      </dgm:prSet>
      <dgm:spPr/>
    </dgm:pt>
    <dgm:pt modelId="{256A5E14-7C6B-4D2A-9793-FDF83935909F}" type="pres">
      <dgm:prSet presAssocID="{2A72546F-B07E-4AFA-A724-67C6C75FA2F3}" presName="sibTrans" presStyleCnt="0"/>
      <dgm:spPr/>
    </dgm:pt>
    <dgm:pt modelId="{9026ECA1-7640-425D-A63F-4AB5CD79CA76}" type="pres">
      <dgm:prSet presAssocID="{1D99FFC8-824D-4404-8298-2A7406C50080}" presName="compNode" presStyleCnt="0"/>
      <dgm:spPr/>
    </dgm:pt>
    <dgm:pt modelId="{E7187095-982B-4851-8899-A528717EDAEF}" type="pres">
      <dgm:prSet presAssocID="{1D99FFC8-824D-4404-8298-2A7406C50080}"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ilter"/>
        </a:ext>
      </dgm:extLst>
    </dgm:pt>
    <dgm:pt modelId="{292C91B2-9A81-4731-8DEA-85BBEC8B38FA}" type="pres">
      <dgm:prSet presAssocID="{1D99FFC8-824D-4404-8298-2A7406C50080}" presName="iconSpace" presStyleCnt="0"/>
      <dgm:spPr/>
    </dgm:pt>
    <dgm:pt modelId="{1F817311-3DBE-42FB-9357-976C5AEAC169}" type="pres">
      <dgm:prSet presAssocID="{1D99FFC8-824D-4404-8298-2A7406C50080}" presName="parTx" presStyleLbl="revTx" presStyleIdx="8" presStyleCnt="10" custAng="0" custScaleX="115814">
        <dgm:presLayoutVars>
          <dgm:chMax val="0"/>
          <dgm:chPref val="0"/>
        </dgm:presLayoutVars>
      </dgm:prSet>
      <dgm:spPr/>
    </dgm:pt>
    <dgm:pt modelId="{2DC5A3F5-89E1-4E37-A3FB-0652DAF4780A}" type="pres">
      <dgm:prSet presAssocID="{1D99FFC8-824D-4404-8298-2A7406C50080}" presName="txSpace" presStyleCnt="0"/>
      <dgm:spPr/>
    </dgm:pt>
    <dgm:pt modelId="{22A25998-5379-4D55-9B9C-17E5BAAE1536}" type="pres">
      <dgm:prSet presAssocID="{1D99FFC8-824D-4404-8298-2A7406C50080}" presName="desTx" presStyleLbl="revTx" presStyleIdx="9" presStyleCnt="10">
        <dgm:presLayoutVars/>
      </dgm:prSet>
      <dgm:spPr/>
    </dgm:pt>
  </dgm:ptLst>
  <dgm:cxnLst>
    <dgm:cxn modelId="{1AF4CD14-9E5F-45FD-A836-EB7C1F3BE7D2}" type="presOf" srcId="{F3185627-C37D-43DD-9074-99518B82F475}" destId="{945A649E-D189-4C90-B7B7-E36957290318}" srcOrd="0" destOrd="0" presId="urn:microsoft.com/office/officeart/2018/5/layout/CenteredIconLabelDescriptionList"/>
    <dgm:cxn modelId="{D9F2C01F-5E3D-4996-A4A8-44A6C988AACF}" srcId="{7365AC80-EA64-4CDF-9FC8-3048FA4BDBE5}" destId="{B577EDF7-F0FA-4446-A2FF-B955D759A329}" srcOrd="0" destOrd="0" parTransId="{431D76E8-12AC-46E6-8BDB-4C425515BAD7}" sibTransId="{3BC45CE1-43D9-4906-8F34-5E51D70B2659}"/>
    <dgm:cxn modelId="{71213729-6020-4AE0-B2BA-83E40322D92E}" type="presOf" srcId="{C1F56D56-B1D1-4E99-AE10-CCD1D1426DB0}" destId="{627582CB-9B38-4124-8710-0143355F118A}" srcOrd="0" destOrd="0" presId="urn:microsoft.com/office/officeart/2018/5/layout/CenteredIconLabelDescriptionList"/>
    <dgm:cxn modelId="{B42EE730-FE66-490D-AB83-286E7E84FD8E}" type="presOf" srcId="{1D99FFC8-824D-4404-8298-2A7406C50080}" destId="{1F817311-3DBE-42FB-9357-976C5AEAC169}" srcOrd="0" destOrd="0" presId="urn:microsoft.com/office/officeart/2018/5/layout/CenteredIconLabelDescriptionList"/>
    <dgm:cxn modelId="{07F9253A-D5AD-4CEE-98DB-A84CD3679EC2}" srcId="{C1F56D56-B1D1-4E99-AE10-CCD1D1426DB0}" destId="{F3185627-C37D-43DD-9074-99518B82F475}" srcOrd="0" destOrd="0" parTransId="{33D65073-46B5-4766-911F-5057E4F5EC8A}" sibTransId="{8BB25A84-AB8B-49A3-92C9-521077CCCE24}"/>
    <dgm:cxn modelId="{7EF2055F-A545-43F8-AA95-67F0BD32E6A2}" srcId="{C1F56D56-B1D1-4E99-AE10-CCD1D1426DB0}" destId="{7365AC80-EA64-4CDF-9FC8-3048FA4BDBE5}" srcOrd="2" destOrd="0" parTransId="{8C8DE38A-97D8-4BC4-86E1-6973FF0CE04B}" sibTransId="{2E743FD2-8416-458C-8DD6-459DC5FA3FC0}"/>
    <dgm:cxn modelId="{AEC3175F-260E-4CA0-9BF6-F85E8EA4BF8D}" srcId="{C1F56D56-B1D1-4E99-AE10-CCD1D1426DB0}" destId="{38B5CBC8-7967-454F-85C7-435CD483DA30}" srcOrd="3" destOrd="0" parTransId="{2DF04DD4-963C-4299-B0DF-FCAD6F378320}" sibTransId="{2A72546F-B07E-4AFA-A724-67C6C75FA2F3}"/>
    <dgm:cxn modelId="{75027D4A-738E-47E2-9B17-3B81696978EC}" srcId="{C1F56D56-B1D1-4E99-AE10-CCD1D1426DB0}" destId="{1D99FFC8-824D-4404-8298-2A7406C50080}" srcOrd="4" destOrd="0" parTransId="{7ACCD7E7-33B5-4B13-A52E-D90E49602D30}" sibTransId="{986040AA-5316-4D9A-B8B8-F163FE5E374E}"/>
    <dgm:cxn modelId="{5F9DC54A-5107-42F2-B688-A6DC4890B112}" srcId="{C1F56D56-B1D1-4E99-AE10-CCD1D1426DB0}" destId="{45A79BE4-C8C4-42A5-912B-790313A03796}" srcOrd="1" destOrd="0" parTransId="{2175838C-0A68-472D-869C-AF1B226CCC70}" sibTransId="{E7BD7B1B-57A7-4C11-A1FE-7D1859A57918}"/>
    <dgm:cxn modelId="{CBB14E4F-66BB-4B74-8CDA-FB949F4ADE31}" type="presOf" srcId="{B1FEFEE4-2DC9-4CD6-8F98-58EE6A50A525}" destId="{26E36BD9-0E6C-4D8F-A500-05890423A234}" srcOrd="0" destOrd="0" presId="urn:microsoft.com/office/officeart/2018/5/layout/CenteredIconLabelDescriptionList"/>
    <dgm:cxn modelId="{1E394B71-AF90-4E12-955D-C056ADC3831C}" srcId="{7365AC80-EA64-4CDF-9FC8-3048FA4BDBE5}" destId="{EF778D3F-00A9-4CBF-B0D8-DC684773D80C}" srcOrd="1" destOrd="0" parTransId="{0E198BD1-A85B-4153-9401-9ABFD54BC797}" sibTransId="{AE07C730-AF69-4A0F-A78D-A43076E85FCA}"/>
    <dgm:cxn modelId="{9AA75A92-4C9B-480F-916F-B53887CAFDF9}" type="presOf" srcId="{45A79BE4-C8C4-42A5-912B-790313A03796}" destId="{7CEBA0A1-3EB7-43CC-B910-FB1ACF4119C3}" srcOrd="0" destOrd="0" presId="urn:microsoft.com/office/officeart/2018/5/layout/CenteredIconLabelDescriptionList"/>
    <dgm:cxn modelId="{1A8F87AD-E394-4FD3-80BD-5E8F595D51AA}" srcId="{38B5CBC8-7967-454F-85C7-435CD483DA30}" destId="{B1FEFEE4-2DC9-4CD6-8F98-58EE6A50A525}" srcOrd="0" destOrd="0" parTransId="{9BE3473A-1703-48DA-B651-2F204AAB0D9F}" sibTransId="{99C66F1F-18A3-4327-B969-5C891F05872A}"/>
    <dgm:cxn modelId="{C8175CC5-E45D-422C-BED5-A6F10E187221}" type="presOf" srcId="{B577EDF7-F0FA-4446-A2FF-B955D759A329}" destId="{023BC3C7-78D1-44CB-9C3D-9297F4FA67A7}" srcOrd="0" destOrd="0" presId="urn:microsoft.com/office/officeart/2018/5/layout/CenteredIconLabelDescriptionList"/>
    <dgm:cxn modelId="{92E251CC-87B2-4D19-8A4B-2E897A12B531}" type="presOf" srcId="{EF778D3F-00A9-4CBF-B0D8-DC684773D80C}" destId="{023BC3C7-78D1-44CB-9C3D-9297F4FA67A7}" srcOrd="0" destOrd="1" presId="urn:microsoft.com/office/officeart/2018/5/layout/CenteredIconLabelDescriptionList"/>
    <dgm:cxn modelId="{7DEAB8EE-71C2-4A27-B4C9-D616132486AD}" type="presOf" srcId="{7365AC80-EA64-4CDF-9FC8-3048FA4BDBE5}" destId="{5143D290-1866-4610-9781-34E258505164}" srcOrd="0" destOrd="0" presId="urn:microsoft.com/office/officeart/2018/5/layout/CenteredIconLabelDescriptionList"/>
    <dgm:cxn modelId="{487FA7F2-0CE3-42EE-A1B2-A04469C4813D}" type="presOf" srcId="{38B5CBC8-7967-454F-85C7-435CD483DA30}" destId="{B63D53F9-BDB0-49B1-BF99-A7D0F07F6A6D}" srcOrd="0" destOrd="0" presId="urn:microsoft.com/office/officeart/2018/5/layout/CenteredIconLabelDescriptionList"/>
    <dgm:cxn modelId="{84AD5207-2509-4FF7-AB03-CE1441413656}" type="presParOf" srcId="{627582CB-9B38-4124-8710-0143355F118A}" destId="{52E0A84B-DE87-420E-8748-F757880F5981}" srcOrd="0" destOrd="0" presId="urn:microsoft.com/office/officeart/2018/5/layout/CenteredIconLabelDescriptionList"/>
    <dgm:cxn modelId="{23C1ADD6-CFE5-4DC9-A88F-62DE631FC102}" type="presParOf" srcId="{52E0A84B-DE87-420E-8748-F757880F5981}" destId="{D0641A3E-F662-4E42-9CD3-52A4E1CDF016}" srcOrd="0" destOrd="0" presId="urn:microsoft.com/office/officeart/2018/5/layout/CenteredIconLabelDescriptionList"/>
    <dgm:cxn modelId="{6854442E-AEE4-4A00-B470-5ABCE40489E7}" type="presParOf" srcId="{52E0A84B-DE87-420E-8748-F757880F5981}" destId="{023D8FDA-4F14-46A4-A4CC-EBA886945744}" srcOrd="1" destOrd="0" presId="urn:microsoft.com/office/officeart/2018/5/layout/CenteredIconLabelDescriptionList"/>
    <dgm:cxn modelId="{646F2416-15DD-4A95-BDCA-34699B987709}" type="presParOf" srcId="{52E0A84B-DE87-420E-8748-F757880F5981}" destId="{945A649E-D189-4C90-B7B7-E36957290318}" srcOrd="2" destOrd="0" presId="urn:microsoft.com/office/officeart/2018/5/layout/CenteredIconLabelDescriptionList"/>
    <dgm:cxn modelId="{0235377F-4D3F-41F9-861D-B561F6107AC2}" type="presParOf" srcId="{52E0A84B-DE87-420E-8748-F757880F5981}" destId="{1A492CD9-5EC8-47EC-A2E4-181696CAA18E}" srcOrd="3" destOrd="0" presId="urn:microsoft.com/office/officeart/2018/5/layout/CenteredIconLabelDescriptionList"/>
    <dgm:cxn modelId="{00BFDF8B-ACEE-4CB4-A09F-861D82708B30}" type="presParOf" srcId="{52E0A84B-DE87-420E-8748-F757880F5981}" destId="{BC02DA41-86F9-4E96-8EF5-5E33CDE6C500}" srcOrd="4" destOrd="0" presId="urn:microsoft.com/office/officeart/2018/5/layout/CenteredIconLabelDescriptionList"/>
    <dgm:cxn modelId="{D8120C76-6A3A-49AB-86CD-D32E43B65609}" type="presParOf" srcId="{627582CB-9B38-4124-8710-0143355F118A}" destId="{9FCA74FC-95C5-4819-81FB-418C55175773}" srcOrd="1" destOrd="0" presId="urn:microsoft.com/office/officeart/2018/5/layout/CenteredIconLabelDescriptionList"/>
    <dgm:cxn modelId="{5C482DC8-B752-4D49-B650-60A1C01A4DCF}" type="presParOf" srcId="{627582CB-9B38-4124-8710-0143355F118A}" destId="{482EF38B-11F8-4BCB-BF34-476CE8F65D23}" srcOrd="2" destOrd="0" presId="urn:microsoft.com/office/officeart/2018/5/layout/CenteredIconLabelDescriptionList"/>
    <dgm:cxn modelId="{9E14B386-2CBF-42B2-9D2F-BC1171FACA4C}" type="presParOf" srcId="{482EF38B-11F8-4BCB-BF34-476CE8F65D23}" destId="{76A578AE-C373-40DA-B5B6-5823A8281195}" srcOrd="0" destOrd="0" presId="urn:microsoft.com/office/officeart/2018/5/layout/CenteredIconLabelDescriptionList"/>
    <dgm:cxn modelId="{1EC8142E-6D50-48CB-A5CC-14F7C301F6A0}" type="presParOf" srcId="{482EF38B-11F8-4BCB-BF34-476CE8F65D23}" destId="{F11E1292-1E17-46C2-AD4E-E86C3F5AC1D6}" srcOrd="1" destOrd="0" presId="urn:microsoft.com/office/officeart/2018/5/layout/CenteredIconLabelDescriptionList"/>
    <dgm:cxn modelId="{CF73EBF1-0369-4FE1-B80A-9DEB3F72CEDD}" type="presParOf" srcId="{482EF38B-11F8-4BCB-BF34-476CE8F65D23}" destId="{7CEBA0A1-3EB7-43CC-B910-FB1ACF4119C3}" srcOrd="2" destOrd="0" presId="urn:microsoft.com/office/officeart/2018/5/layout/CenteredIconLabelDescriptionList"/>
    <dgm:cxn modelId="{0761E8CE-56DF-4D86-9980-DAE3C5AF5026}" type="presParOf" srcId="{482EF38B-11F8-4BCB-BF34-476CE8F65D23}" destId="{23ED09CC-629C-4687-A47E-29BE256B10B4}" srcOrd="3" destOrd="0" presId="urn:microsoft.com/office/officeart/2018/5/layout/CenteredIconLabelDescriptionList"/>
    <dgm:cxn modelId="{1F1EECB4-C896-48AB-9F8F-4F40F5134026}" type="presParOf" srcId="{482EF38B-11F8-4BCB-BF34-476CE8F65D23}" destId="{F87B267A-CB13-49E9-B08E-8F109F69B24E}" srcOrd="4" destOrd="0" presId="urn:microsoft.com/office/officeart/2018/5/layout/CenteredIconLabelDescriptionList"/>
    <dgm:cxn modelId="{09D69448-A8BD-482E-8987-1C4F51778057}" type="presParOf" srcId="{627582CB-9B38-4124-8710-0143355F118A}" destId="{FF92FE14-5608-4DA6-B8AC-CCD4B6D0FBA6}" srcOrd="3" destOrd="0" presId="urn:microsoft.com/office/officeart/2018/5/layout/CenteredIconLabelDescriptionList"/>
    <dgm:cxn modelId="{CC808A24-5332-4494-86EC-36AA05D04081}" type="presParOf" srcId="{627582CB-9B38-4124-8710-0143355F118A}" destId="{43FAE194-7FA9-4C9B-93EC-17324DAA41DC}" srcOrd="4" destOrd="0" presId="urn:microsoft.com/office/officeart/2018/5/layout/CenteredIconLabelDescriptionList"/>
    <dgm:cxn modelId="{F19C6132-621B-4BBE-962E-6B05CE28BDB0}" type="presParOf" srcId="{43FAE194-7FA9-4C9B-93EC-17324DAA41DC}" destId="{985D5149-E78F-413E-8F04-52FB960C2C56}" srcOrd="0" destOrd="0" presId="urn:microsoft.com/office/officeart/2018/5/layout/CenteredIconLabelDescriptionList"/>
    <dgm:cxn modelId="{57BD0E21-569B-4CF7-A133-3EC2348E5A81}" type="presParOf" srcId="{43FAE194-7FA9-4C9B-93EC-17324DAA41DC}" destId="{24925D8B-E7E7-43DF-A276-C94F0DA65489}" srcOrd="1" destOrd="0" presId="urn:microsoft.com/office/officeart/2018/5/layout/CenteredIconLabelDescriptionList"/>
    <dgm:cxn modelId="{7CAB1C88-8416-44CE-9508-4EC3F4169F0D}" type="presParOf" srcId="{43FAE194-7FA9-4C9B-93EC-17324DAA41DC}" destId="{5143D290-1866-4610-9781-34E258505164}" srcOrd="2" destOrd="0" presId="urn:microsoft.com/office/officeart/2018/5/layout/CenteredIconLabelDescriptionList"/>
    <dgm:cxn modelId="{4173DEF8-BDB3-4475-B425-B20F268E948D}" type="presParOf" srcId="{43FAE194-7FA9-4C9B-93EC-17324DAA41DC}" destId="{740A2465-0FDB-4706-96BE-E46D0189E4E9}" srcOrd="3" destOrd="0" presId="urn:microsoft.com/office/officeart/2018/5/layout/CenteredIconLabelDescriptionList"/>
    <dgm:cxn modelId="{C0A48117-9FF1-43AC-A1D5-3887A8FE3FF6}" type="presParOf" srcId="{43FAE194-7FA9-4C9B-93EC-17324DAA41DC}" destId="{023BC3C7-78D1-44CB-9C3D-9297F4FA67A7}" srcOrd="4" destOrd="0" presId="urn:microsoft.com/office/officeart/2018/5/layout/CenteredIconLabelDescriptionList"/>
    <dgm:cxn modelId="{915256AC-55C7-494B-BB6E-3C322D29A350}" type="presParOf" srcId="{627582CB-9B38-4124-8710-0143355F118A}" destId="{15C7F342-2811-40DB-9A40-86EE2829FC5D}" srcOrd="5" destOrd="0" presId="urn:microsoft.com/office/officeart/2018/5/layout/CenteredIconLabelDescriptionList"/>
    <dgm:cxn modelId="{DC873F23-1C92-4DF9-8646-53ABA527D11D}" type="presParOf" srcId="{627582CB-9B38-4124-8710-0143355F118A}" destId="{14C562EB-F94E-416D-8A4A-EF1B4C48B232}" srcOrd="6" destOrd="0" presId="urn:microsoft.com/office/officeart/2018/5/layout/CenteredIconLabelDescriptionList"/>
    <dgm:cxn modelId="{922B271C-E448-4C59-A03B-31AFA78A8995}" type="presParOf" srcId="{14C562EB-F94E-416D-8A4A-EF1B4C48B232}" destId="{BF26BC0C-1BF4-4713-8EA1-2EA4A4920328}" srcOrd="0" destOrd="0" presId="urn:microsoft.com/office/officeart/2018/5/layout/CenteredIconLabelDescriptionList"/>
    <dgm:cxn modelId="{689AB89B-B108-4C71-96BC-3E69EAE05D57}" type="presParOf" srcId="{14C562EB-F94E-416D-8A4A-EF1B4C48B232}" destId="{FD06D317-FC55-47A5-AAC5-4CBEA4B5A5BF}" srcOrd="1" destOrd="0" presId="urn:microsoft.com/office/officeart/2018/5/layout/CenteredIconLabelDescriptionList"/>
    <dgm:cxn modelId="{13AEBDD1-0737-4E17-87D0-8FDB05D9224A}" type="presParOf" srcId="{14C562EB-F94E-416D-8A4A-EF1B4C48B232}" destId="{B63D53F9-BDB0-49B1-BF99-A7D0F07F6A6D}" srcOrd="2" destOrd="0" presId="urn:microsoft.com/office/officeart/2018/5/layout/CenteredIconLabelDescriptionList"/>
    <dgm:cxn modelId="{36B56A57-C95E-43E0-866F-6BFF30F760D5}" type="presParOf" srcId="{14C562EB-F94E-416D-8A4A-EF1B4C48B232}" destId="{7E52B485-B004-4412-8AB9-04E2D299FEF1}" srcOrd="3" destOrd="0" presId="urn:microsoft.com/office/officeart/2018/5/layout/CenteredIconLabelDescriptionList"/>
    <dgm:cxn modelId="{E8B8C586-4E4A-4F31-890C-34AC13817493}" type="presParOf" srcId="{14C562EB-F94E-416D-8A4A-EF1B4C48B232}" destId="{26E36BD9-0E6C-4D8F-A500-05890423A234}" srcOrd="4" destOrd="0" presId="urn:microsoft.com/office/officeart/2018/5/layout/CenteredIconLabelDescriptionList"/>
    <dgm:cxn modelId="{33728394-B0F4-491B-AD14-04AF725CF604}" type="presParOf" srcId="{627582CB-9B38-4124-8710-0143355F118A}" destId="{256A5E14-7C6B-4D2A-9793-FDF83935909F}" srcOrd="7" destOrd="0" presId="urn:microsoft.com/office/officeart/2018/5/layout/CenteredIconLabelDescriptionList"/>
    <dgm:cxn modelId="{3E9380A3-DCCA-4F6E-B6EF-4224E2B7F010}" type="presParOf" srcId="{627582CB-9B38-4124-8710-0143355F118A}" destId="{9026ECA1-7640-425D-A63F-4AB5CD79CA76}" srcOrd="8" destOrd="0" presId="urn:microsoft.com/office/officeart/2018/5/layout/CenteredIconLabelDescriptionList"/>
    <dgm:cxn modelId="{2224616E-57C1-4063-924F-652D923100DE}" type="presParOf" srcId="{9026ECA1-7640-425D-A63F-4AB5CD79CA76}" destId="{E7187095-982B-4851-8899-A528717EDAEF}" srcOrd="0" destOrd="0" presId="urn:microsoft.com/office/officeart/2018/5/layout/CenteredIconLabelDescriptionList"/>
    <dgm:cxn modelId="{34C8E0C7-2EA8-47D1-8A69-20A42CDFA5B8}" type="presParOf" srcId="{9026ECA1-7640-425D-A63F-4AB5CD79CA76}" destId="{292C91B2-9A81-4731-8DEA-85BBEC8B38FA}" srcOrd="1" destOrd="0" presId="urn:microsoft.com/office/officeart/2018/5/layout/CenteredIconLabelDescriptionList"/>
    <dgm:cxn modelId="{C4371FF3-4770-41C4-9238-9ACF71ECECA3}" type="presParOf" srcId="{9026ECA1-7640-425D-A63F-4AB5CD79CA76}" destId="{1F817311-3DBE-42FB-9357-976C5AEAC169}" srcOrd="2" destOrd="0" presId="urn:microsoft.com/office/officeart/2018/5/layout/CenteredIconLabelDescriptionList"/>
    <dgm:cxn modelId="{D88FFC2C-386E-4B45-B6EB-9A60A445673C}" type="presParOf" srcId="{9026ECA1-7640-425D-A63F-4AB5CD79CA76}" destId="{2DC5A3F5-89E1-4E37-A3FB-0652DAF4780A}" srcOrd="3" destOrd="0" presId="urn:microsoft.com/office/officeart/2018/5/layout/CenteredIconLabelDescriptionList"/>
    <dgm:cxn modelId="{5FEEAC1C-2E75-4D75-9E49-EDFA8A05928A}" type="presParOf" srcId="{9026ECA1-7640-425D-A63F-4AB5CD79CA76}" destId="{22A25998-5379-4D55-9B9C-17E5BAAE1536}"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5D39AA-55A3-47E8-8D98-1BC176E70AF1}"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US"/>
        </a:p>
      </dgm:t>
    </dgm:pt>
    <dgm:pt modelId="{40CA040A-8012-4913-AFAB-FD44E5D3B91F}">
      <dgm:prSet custT="1"/>
      <dgm:spPr/>
      <dgm:t>
        <a:bodyPr/>
        <a:lstStyle/>
        <a:p>
          <a:r>
            <a:rPr lang="en-US" sz="1400" dirty="0"/>
            <a:t>Padres </a:t>
          </a:r>
          <a:r>
            <a:rPr lang="en-US" sz="1400" dirty="0" err="1"/>
            <a:t>Biológicos</a:t>
          </a:r>
          <a:r>
            <a:rPr lang="en-US" sz="1400" dirty="0"/>
            <a:t> o </a:t>
          </a:r>
          <a:r>
            <a:rPr lang="en-US" sz="1400" dirty="0" err="1"/>
            <a:t>Adoptivos</a:t>
          </a:r>
          <a:r>
            <a:rPr lang="en-US" sz="1400" dirty="0"/>
            <a:t>:</a:t>
          </a:r>
        </a:p>
      </dgm:t>
    </dgm:pt>
    <dgm:pt modelId="{FF0A16FA-5955-4EBF-B6F2-48B780ABFB25}" type="parTrans" cxnId="{6022437D-803C-4464-9AE9-2100EC016663}">
      <dgm:prSet/>
      <dgm:spPr/>
      <dgm:t>
        <a:bodyPr/>
        <a:lstStyle/>
        <a:p>
          <a:endParaRPr lang="en-US"/>
        </a:p>
      </dgm:t>
    </dgm:pt>
    <dgm:pt modelId="{F621C4AF-6FFC-4010-B5FA-D62AD8EA5FE4}" type="sibTrans" cxnId="{6022437D-803C-4464-9AE9-2100EC016663}">
      <dgm:prSet/>
      <dgm:spPr/>
      <dgm:t>
        <a:bodyPr/>
        <a:lstStyle/>
        <a:p>
          <a:endParaRPr lang="en-US"/>
        </a:p>
      </dgm:t>
    </dgm:pt>
    <dgm:pt modelId="{D2C67AC6-3438-40FA-B460-0380F54052CD}">
      <dgm:prSet custT="1"/>
      <dgm:spPr/>
      <dgm:t>
        <a:bodyPr/>
        <a:lstStyle/>
        <a:p>
          <a:r>
            <a:rPr lang="en-US" sz="2400" dirty="0">
              <a:latin typeface="Oswald" panose="00000500000000000000" pitchFamily="2" charset="0"/>
            </a:rPr>
            <a:t>Si no </a:t>
          </a:r>
          <a:r>
            <a:rPr lang="en-US" sz="2400" dirty="0" err="1">
              <a:latin typeface="Oswald" panose="00000500000000000000" pitchFamily="2" charset="0"/>
            </a:rPr>
            <a:t>estan</a:t>
          </a:r>
          <a:r>
            <a:rPr lang="en-US" sz="2400" dirty="0">
              <a:latin typeface="Oswald" panose="00000500000000000000" pitchFamily="2" charset="0"/>
            </a:rPr>
            <a:t> </a:t>
          </a:r>
          <a:r>
            <a:rPr lang="en-US" sz="2400" dirty="0" err="1">
              <a:latin typeface="Oswald" panose="00000500000000000000" pitchFamily="2" charset="0"/>
            </a:rPr>
            <a:t>casados</a:t>
          </a:r>
          <a:r>
            <a:rPr lang="en-US" sz="2400" dirty="0">
              <a:latin typeface="Oswald" panose="00000500000000000000" pitchFamily="2" charset="0"/>
            </a:rPr>
            <a:t> PERO </a:t>
          </a:r>
          <a:r>
            <a:rPr lang="en-US" sz="2400" dirty="0" err="1">
              <a:latin typeface="Oswald" panose="00000500000000000000" pitchFamily="2" charset="0"/>
            </a:rPr>
            <a:t>viven</a:t>
          </a:r>
          <a:r>
            <a:rPr lang="en-US" sz="2400" dirty="0">
              <a:latin typeface="Oswald" panose="00000500000000000000" pitchFamily="2" charset="0"/>
            </a:rPr>
            <a:t> </a:t>
          </a:r>
          <a:r>
            <a:rPr lang="en-US" sz="2400" dirty="0" err="1">
              <a:latin typeface="Oswald" panose="00000500000000000000" pitchFamily="2" charset="0"/>
            </a:rPr>
            <a:t>juntos</a:t>
          </a:r>
          <a:r>
            <a:rPr lang="en-US" sz="2400" dirty="0">
              <a:latin typeface="Oswald" panose="00000500000000000000" pitchFamily="2" charset="0"/>
            </a:rPr>
            <a:t> </a:t>
          </a:r>
          <a:r>
            <a:rPr lang="en-US" sz="2400" dirty="0" err="1">
              <a:latin typeface="Oswald" panose="00000500000000000000" pitchFamily="2" charset="0"/>
            </a:rPr>
            <a:t>reporte</a:t>
          </a:r>
          <a:r>
            <a:rPr lang="en-US" sz="2400" dirty="0">
              <a:latin typeface="Oswald" panose="00000500000000000000" pitchFamily="2" charset="0"/>
            </a:rPr>
            <a:t> </a:t>
          </a:r>
          <a:r>
            <a:rPr lang="en-US" sz="2400" u="sng" dirty="0">
              <a:latin typeface="Oswald" panose="00000500000000000000" pitchFamily="2" charset="0"/>
            </a:rPr>
            <a:t>AMBOS</a:t>
          </a:r>
          <a:r>
            <a:rPr lang="en-US" sz="2400" dirty="0">
              <a:latin typeface="Oswald" panose="00000500000000000000" pitchFamily="2" charset="0"/>
            </a:rPr>
            <a:t> padres</a:t>
          </a:r>
        </a:p>
      </dgm:t>
    </dgm:pt>
    <dgm:pt modelId="{E5011B16-F1DA-4C42-9E09-D1C5B4431E8F}" type="parTrans" cxnId="{00FE2B54-0903-4569-BA1B-3B0D778C2CF4}">
      <dgm:prSet/>
      <dgm:spPr/>
      <dgm:t>
        <a:bodyPr/>
        <a:lstStyle/>
        <a:p>
          <a:endParaRPr lang="en-US"/>
        </a:p>
      </dgm:t>
    </dgm:pt>
    <dgm:pt modelId="{AFC84477-0EB8-4E7C-90A3-DA3326A29314}" type="sibTrans" cxnId="{00FE2B54-0903-4569-BA1B-3B0D778C2CF4}">
      <dgm:prSet/>
      <dgm:spPr/>
      <dgm:t>
        <a:bodyPr/>
        <a:lstStyle/>
        <a:p>
          <a:endParaRPr lang="en-US"/>
        </a:p>
      </dgm:t>
    </dgm:pt>
    <dgm:pt modelId="{9310F838-7AC9-40F6-87DC-F0F0EEE34380}">
      <dgm:prSet/>
      <dgm:spPr/>
      <dgm:t>
        <a:bodyPr/>
        <a:lstStyle/>
        <a:p>
          <a:r>
            <a:rPr lang="en-US" dirty="0"/>
            <a:t>Si </a:t>
          </a:r>
          <a:r>
            <a:rPr lang="en-US" dirty="0" err="1"/>
            <a:t>los</a:t>
          </a:r>
          <a:r>
            <a:rPr lang="en-US" dirty="0"/>
            <a:t> padres </a:t>
          </a:r>
          <a:r>
            <a:rPr lang="en-US" dirty="0" err="1"/>
            <a:t>Biológicos</a:t>
          </a:r>
          <a:r>
            <a:rPr lang="en-US" dirty="0"/>
            <a:t> </a:t>
          </a:r>
          <a:r>
            <a:rPr lang="en-US" dirty="0" err="1"/>
            <a:t>estan</a:t>
          </a:r>
          <a:r>
            <a:rPr lang="en-US" dirty="0"/>
            <a:t> </a:t>
          </a:r>
          <a:r>
            <a:rPr lang="en-US" dirty="0" err="1"/>
            <a:t>divorciados</a:t>
          </a:r>
          <a:r>
            <a:rPr lang="en-US" dirty="0"/>
            <a:t> o </a:t>
          </a:r>
          <a:r>
            <a:rPr lang="en-US" dirty="0" err="1"/>
            <a:t>nunca</a:t>
          </a:r>
          <a:r>
            <a:rPr lang="en-US" dirty="0"/>
            <a:t> se </a:t>
          </a:r>
          <a:r>
            <a:rPr lang="en-US" dirty="0" err="1"/>
            <a:t>han</a:t>
          </a:r>
          <a:r>
            <a:rPr lang="en-US" dirty="0"/>
            <a:t> </a:t>
          </a:r>
          <a:r>
            <a:rPr lang="en-US" dirty="0" err="1"/>
            <a:t>casado</a:t>
          </a:r>
          <a:r>
            <a:rPr lang="en-US" dirty="0"/>
            <a:t>: </a:t>
          </a:r>
        </a:p>
      </dgm:t>
    </dgm:pt>
    <dgm:pt modelId="{9FEF410D-58E6-41C2-B300-78D18F58C31C}" type="parTrans" cxnId="{4BD0DFD1-302F-434B-A37A-8341C2511B93}">
      <dgm:prSet/>
      <dgm:spPr/>
      <dgm:t>
        <a:bodyPr/>
        <a:lstStyle/>
        <a:p>
          <a:endParaRPr lang="en-US"/>
        </a:p>
      </dgm:t>
    </dgm:pt>
    <dgm:pt modelId="{23A84D58-339B-40E9-A9E4-80062D20D426}" type="sibTrans" cxnId="{4BD0DFD1-302F-434B-A37A-8341C2511B93}">
      <dgm:prSet/>
      <dgm:spPr/>
      <dgm:t>
        <a:bodyPr/>
        <a:lstStyle/>
        <a:p>
          <a:endParaRPr lang="en-US"/>
        </a:p>
      </dgm:t>
    </dgm:pt>
    <dgm:pt modelId="{CB8CB6EB-1B79-4699-83B5-46BF65DD86B7}">
      <dgm:prSet custT="1"/>
      <dgm:spPr/>
      <dgm:t>
        <a:bodyPr/>
        <a:lstStyle/>
        <a:p>
          <a:pPr>
            <a:lnSpc>
              <a:spcPct val="100000"/>
            </a:lnSpc>
          </a:pPr>
          <a:r>
            <a:rPr lang="en-US" sz="1800" dirty="0" err="1">
              <a:latin typeface="Oswald" panose="00000500000000000000" pitchFamily="2" charset="0"/>
            </a:rPr>
            <a:t>Poner</a:t>
          </a:r>
          <a:r>
            <a:rPr lang="en-US" sz="1800" dirty="0">
              <a:latin typeface="Oswald" panose="00000500000000000000" pitchFamily="2" charset="0"/>
            </a:rPr>
            <a:t> </a:t>
          </a:r>
          <a:r>
            <a:rPr lang="en-US" sz="1800" dirty="0" err="1">
              <a:latin typeface="Oswald" panose="00000500000000000000" pitchFamily="2" charset="0"/>
            </a:rPr>
            <a:t>Información</a:t>
          </a:r>
          <a:r>
            <a:rPr lang="en-US" sz="1800" dirty="0">
              <a:latin typeface="Oswald" panose="00000500000000000000" pitchFamily="2" charset="0"/>
            </a:rPr>
            <a:t> del padre que </a:t>
          </a:r>
          <a:r>
            <a:rPr lang="en-US" sz="1800" dirty="0" err="1">
              <a:latin typeface="Oswald" panose="00000500000000000000" pitchFamily="2" charset="0"/>
            </a:rPr>
            <a:t>proporcionó</a:t>
          </a:r>
          <a:r>
            <a:rPr lang="en-US" sz="1800" dirty="0">
              <a:latin typeface="Oswald" panose="00000500000000000000" pitchFamily="2" charset="0"/>
            </a:rPr>
            <a:t> la mayor </a:t>
          </a:r>
          <a:r>
            <a:rPr lang="en-US" sz="1800" dirty="0" err="1">
              <a:latin typeface="Oswald" panose="00000500000000000000" pitchFamily="2" charset="0"/>
            </a:rPr>
            <a:t>parte</a:t>
          </a:r>
          <a:r>
            <a:rPr lang="en-US" sz="1800" dirty="0">
              <a:latin typeface="Oswald" panose="00000500000000000000" pitchFamily="2" charset="0"/>
            </a:rPr>
            <a:t> del </a:t>
          </a:r>
          <a:r>
            <a:rPr lang="en-US" sz="1800" dirty="0" err="1">
              <a:latin typeface="Oswald" panose="00000500000000000000" pitchFamily="2" charset="0"/>
            </a:rPr>
            <a:t>soporte</a:t>
          </a:r>
          <a:r>
            <a:rPr lang="en-US" sz="1800" dirty="0">
              <a:latin typeface="Oswald" panose="00000500000000000000" pitchFamily="2" charset="0"/>
            </a:rPr>
            <a:t> </a:t>
          </a:r>
          <a:r>
            <a:rPr lang="en-US" sz="1800" dirty="0" err="1">
              <a:latin typeface="Oswald" panose="00000500000000000000" pitchFamily="2" charset="0"/>
            </a:rPr>
            <a:t>financiero</a:t>
          </a:r>
          <a:r>
            <a:rPr lang="en-US" sz="1800" dirty="0">
              <a:latin typeface="Oswald" panose="00000500000000000000" pitchFamily="2" charset="0"/>
            </a:rPr>
            <a:t> </a:t>
          </a:r>
          <a:r>
            <a:rPr lang="en-US" sz="1800" dirty="0" err="1">
              <a:latin typeface="Oswald" panose="00000500000000000000" pitchFamily="2" charset="0"/>
            </a:rPr>
            <a:t>en</a:t>
          </a:r>
          <a:r>
            <a:rPr lang="en-US" sz="1800" dirty="0">
              <a:latin typeface="Oswald" panose="00000500000000000000" pitchFamily="2" charset="0"/>
            </a:rPr>
            <a:t> </a:t>
          </a:r>
          <a:r>
            <a:rPr lang="en-US" sz="1800" dirty="0" err="1">
              <a:latin typeface="Oswald" panose="00000500000000000000" pitchFamily="2" charset="0"/>
            </a:rPr>
            <a:t>los</a:t>
          </a:r>
          <a:r>
            <a:rPr lang="en-US" sz="1800" dirty="0">
              <a:latin typeface="Oswald" panose="00000500000000000000" pitchFamily="2" charset="0"/>
            </a:rPr>
            <a:t> 12 meses antes de </a:t>
          </a:r>
          <a:r>
            <a:rPr lang="en-US" sz="1800" dirty="0" err="1">
              <a:latin typeface="Oswald" panose="00000500000000000000" pitchFamily="2" charset="0"/>
            </a:rPr>
            <a:t>completar</a:t>
          </a:r>
          <a:r>
            <a:rPr lang="en-US" sz="1800" dirty="0">
              <a:latin typeface="Oswald" panose="00000500000000000000" pitchFamily="2" charset="0"/>
            </a:rPr>
            <a:t> la FAFSA. </a:t>
          </a:r>
        </a:p>
      </dgm:t>
    </dgm:pt>
    <dgm:pt modelId="{F8E51B46-CCB3-4610-8C9B-DE0C4D893D8E}" type="parTrans" cxnId="{F0A535DF-1A6E-4E9A-9770-96588D87B471}">
      <dgm:prSet/>
      <dgm:spPr/>
      <dgm:t>
        <a:bodyPr/>
        <a:lstStyle/>
        <a:p>
          <a:endParaRPr lang="en-US"/>
        </a:p>
      </dgm:t>
    </dgm:pt>
    <dgm:pt modelId="{39AC042F-B7AB-4476-8BF7-CD048CFAC771}" type="sibTrans" cxnId="{F0A535DF-1A6E-4E9A-9770-96588D87B471}">
      <dgm:prSet/>
      <dgm:spPr/>
      <dgm:t>
        <a:bodyPr/>
        <a:lstStyle/>
        <a:p>
          <a:endParaRPr lang="en-US"/>
        </a:p>
      </dgm:t>
    </dgm:pt>
    <dgm:pt modelId="{FCD43E91-B4C7-48BB-B21B-0FA31038B685}">
      <dgm:prSet custT="1"/>
      <dgm:spPr/>
      <dgm:t>
        <a:bodyPr/>
        <a:lstStyle/>
        <a:p>
          <a:pPr>
            <a:lnSpc>
              <a:spcPct val="150000"/>
            </a:lnSpc>
          </a:pPr>
          <a:r>
            <a:rPr lang="en-US" sz="1600" dirty="0">
              <a:latin typeface="Oswald" panose="00000500000000000000" pitchFamily="2" charset="0"/>
            </a:rPr>
            <a:t>Si la </a:t>
          </a:r>
          <a:r>
            <a:rPr lang="en-US" sz="1600" dirty="0" err="1">
              <a:latin typeface="Oswald" panose="00000500000000000000" pitchFamily="2" charset="0"/>
            </a:rPr>
            <a:t>manutención</a:t>
          </a:r>
          <a:r>
            <a:rPr lang="en-US" sz="1600" dirty="0">
              <a:latin typeface="Oswald" panose="00000500000000000000" pitchFamily="2" charset="0"/>
            </a:rPr>
            <a:t> </a:t>
          </a:r>
          <a:r>
            <a:rPr lang="en-US" sz="1600" dirty="0" err="1">
              <a:latin typeface="Oswald" panose="00000500000000000000" pitchFamily="2" charset="0"/>
            </a:rPr>
            <a:t>proporcionada</a:t>
          </a:r>
          <a:r>
            <a:rPr lang="en-US" sz="1600" dirty="0">
              <a:latin typeface="Oswald" panose="00000500000000000000" pitchFamily="2" charset="0"/>
            </a:rPr>
            <a:t> es </a:t>
          </a:r>
          <a:r>
            <a:rPr lang="en-US" sz="1600" dirty="0" err="1">
              <a:latin typeface="Oswald" panose="00000500000000000000" pitchFamily="2" charset="0"/>
            </a:rPr>
            <a:t>igual</a:t>
          </a:r>
          <a:r>
            <a:rPr lang="en-US" sz="1600" dirty="0">
              <a:latin typeface="Oswald" panose="00000500000000000000" pitchFamily="2" charset="0"/>
            </a:rPr>
            <a:t>, </a:t>
          </a:r>
          <a:r>
            <a:rPr lang="en-US" sz="1600" dirty="0" err="1">
              <a:latin typeface="Oswald" panose="00000500000000000000" pitchFamily="2" charset="0"/>
            </a:rPr>
            <a:t>reporte</a:t>
          </a:r>
          <a:r>
            <a:rPr lang="en-US" sz="1600" dirty="0">
              <a:latin typeface="Oswald" panose="00000500000000000000" pitchFamily="2" charset="0"/>
            </a:rPr>
            <a:t> </a:t>
          </a:r>
          <a:r>
            <a:rPr lang="en-US" sz="1600" dirty="0" err="1">
              <a:latin typeface="Oswald" panose="00000500000000000000" pitchFamily="2" charset="0"/>
            </a:rPr>
            <a:t>el</a:t>
          </a:r>
          <a:r>
            <a:rPr lang="en-US" sz="1600" dirty="0">
              <a:latin typeface="Oswald" panose="00000500000000000000" pitchFamily="2" charset="0"/>
            </a:rPr>
            <a:t> padre/</a:t>
          </a:r>
          <a:r>
            <a:rPr lang="en-US" sz="1600" dirty="0" err="1">
              <a:latin typeface="Oswald" panose="00000500000000000000" pitchFamily="2" charset="0"/>
            </a:rPr>
            <a:t>madre</a:t>
          </a:r>
          <a:r>
            <a:rPr lang="en-US" sz="1600" dirty="0">
              <a:latin typeface="Oswald" panose="00000500000000000000" pitchFamily="2" charset="0"/>
            </a:rPr>
            <a:t> que </a:t>
          </a:r>
          <a:r>
            <a:rPr lang="en-US" sz="1600" dirty="0" err="1">
              <a:latin typeface="Oswald" panose="00000500000000000000" pitchFamily="2" charset="0"/>
            </a:rPr>
            <a:t>tenga</a:t>
          </a:r>
          <a:r>
            <a:rPr lang="en-US" sz="1600" dirty="0">
              <a:latin typeface="Oswald" panose="00000500000000000000" pitchFamily="2" charset="0"/>
            </a:rPr>
            <a:t> </a:t>
          </a:r>
          <a:r>
            <a:rPr lang="en-US" sz="1600" dirty="0" err="1">
              <a:latin typeface="Oswald" panose="00000500000000000000" pitchFamily="2" charset="0"/>
            </a:rPr>
            <a:t>mayores</a:t>
          </a:r>
          <a:r>
            <a:rPr lang="en-US" sz="1600" dirty="0">
              <a:latin typeface="Oswald" panose="00000500000000000000" pitchFamily="2" charset="0"/>
            </a:rPr>
            <a:t> </a:t>
          </a:r>
          <a:r>
            <a:rPr lang="en-US" sz="1600" dirty="0" err="1">
              <a:latin typeface="Oswald" panose="00000500000000000000" pitchFamily="2" charset="0"/>
            </a:rPr>
            <a:t>ingresos</a:t>
          </a:r>
          <a:r>
            <a:rPr lang="en-US" sz="1600" dirty="0">
              <a:latin typeface="Oswald" panose="00000500000000000000" pitchFamily="2" charset="0"/>
            </a:rPr>
            <a:t> y </a:t>
          </a:r>
          <a:r>
            <a:rPr lang="en-US" sz="1600" dirty="0" err="1">
              <a:latin typeface="Oswald" panose="00000500000000000000" pitchFamily="2" charset="0"/>
            </a:rPr>
            <a:t>bienes</a:t>
          </a:r>
          <a:r>
            <a:rPr lang="en-US" sz="1600" dirty="0">
              <a:latin typeface="Oswald" panose="00000500000000000000" pitchFamily="2" charset="0"/>
            </a:rPr>
            <a:t>.</a:t>
          </a:r>
        </a:p>
      </dgm:t>
    </dgm:pt>
    <dgm:pt modelId="{3A53E95C-06BE-409B-823B-07426F0B3036}" type="parTrans" cxnId="{A9F88F3F-6BEF-4CB3-9E70-28218F678915}">
      <dgm:prSet/>
      <dgm:spPr/>
      <dgm:t>
        <a:bodyPr/>
        <a:lstStyle/>
        <a:p>
          <a:endParaRPr lang="en-US"/>
        </a:p>
      </dgm:t>
    </dgm:pt>
    <dgm:pt modelId="{E58201D6-F03A-4C21-84BE-25B9811C1695}" type="sibTrans" cxnId="{A9F88F3F-6BEF-4CB3-9E70-28218F678915}">
      <dgm:prSet/>
      <dgm:spPr/>
      <dgm:t>
        <a:bodyPr/>
        <a:lstStyle/>
        <a:p>
          <a:endParaRPr lang="en-US"/>
        </a:p>
      </dgm:t>
    </dgm:pt>
    <dgm:pt modelId="{47F0F99C-7B14-4BB8-ABBD-41546EB9B20F}">
      <dgm:prSet custT="1"/>
      <dgm:spPr/>
      <dgm:t>
        <a:bodyPr/>
        <a:lstStyle/>
        <a:p>
          <a:pPr>
            <a:lnSpc>
              <a:spcPct val="150000"/>
            </a:lnSpc>
          </a:pPr>
          <a:r>
            <a:rPr lang="en-US" sz="1600" dirty="0">
              <a:latin typeface="Oswald" panose="00000500000000000000" pitchFamily="2" charset="0"/>
            </a:rPr>
            <a:t>INCLUSO </a:t>
          </a:r>
          <a:r>
            <a:rPr lang="en-US" sz="1600" dirty="0" err="1">
              <a:latin typeface="Oswald" panose="00000500000000000000" pitchFamily="2" charset="0"/>
            </a:rPr>
            <a:t>si</a:t>
          </a:r>
          <a:r>
            <a:rPr lang="en-US" sz="1600" dirty="0">
              <a:latin typeface="Oswald" panose="00000500000000000000" pitchFamily="2" charset="0"/>
            </a:rPr>
            <a:t> </a:t>
          </a:r>
          <a:r>
            <a:rPr lang="en-US" sz="1600" dirty="0" err="1">
              <a:latin typeface="Oswald" panose="00000500000000000000" pitchFamily="2" charset="0"/>
            </a:rPr>
            <a:t>el</a:t>
          </a:r>
          <a:r>
            <a:rPr lang="en-US" sz="1600" dirty="0">
              <a:latin typeface="Oswald" panose="00000500000000000000" pitchFamily="2" charset="0"/>
            </a:rPr>
            <a:t> </a:t>
          </a:r>
          <a:r>
            <a:rPr lang="en-US" sz="1600" dirty="0" err="1">
              <a:latin typeface="Oswald" panose="00000500000000000000" pitchFamily="2" charset="0"/>
            </a:rPr>
            <a:t>estudiante</a:t>
          </a:r>
          <a:r>
            <a:rPr lang="en-US" sz="1600" dirty="0">
              <a:latin typeface="Oswald" panose="00000500000000000000" pitchFamily="2" charset="0"/>
            </a:rPr>
            <a:t> no </a:t>
          </a:r>
          <a:r>
            <a:rPr lang="en-US" sz="1600" dirty="0" err="1">
              <a:latin typeface="Oswald" panose="00000500000000000000" pitchFamily="2" charset="0"/>
            </a:rPr>
            <a:t>vive</a:t>
          </a:r>
          <a:r>
            <a:rPr lang="en-US" sz="1600" dirty="0">
              <a:latin typeface="Oswald" panose="00000500000000000000" pitchFamily="2" charset="0"/>
            </a:rPr>
            <a:t> con ese padre/</a:t>
          </a:r>
          <a:r>
            <a:rPr lang="en-US" sz="1600" dirty="0" err="1">
              <a:latin typeface="Oswald" panose="00000500000000000000" pitchFamily="2" charset="0"/>
            </a:rPr>
            <a:t>madre</a:t>
          </a:r>
          <a:r>
            <a:rPr lang="en-US" sz="1600" dirty="0">
              <a:latin typeface="Oswald" panose="00000500000000000000" pitchFamily="2" charset="0"/>
            </a:rPr>
            <a:t>. </a:t>
          </a:r>
        </a:p>
      </dgm:t>
    </dgm:pt>
    <dgm:pt modelId="{B2DB17DD-463A-4EBD-A303-732F63BEBC8B}" type="parTrans" cxnId="{54444562-8477-4C86-BF8C-46E5CD60F641}">
      <dgm:prSet/>
      <dgm:spPr/>
      <dgm:t>
        <a:bodyPr/>
        <a:lstStyle/>
        <a:p>
          <a:endParaRPr lang="en-US"/>
        </a:p>
      </dgm:t>
    </dgm:pt>
    <dgm:pt modelId="{85D7853C-9B31-402A-92EF-D6228BFEA969}" type="sibTrans" cxnId="{54444562-8477-4C86-BF8C-46E5CD60F641}">
      <dgm:prSet/>
      <dgm:spPr/>
      <dgm:t>
        <a:bodyPr/>
        <a:lstStyle/>
        <a:p>
          <a:endParaRPr lang="en-US"/>
        </a:p>
      </dgm:t>
    </dgm:pt>
    <dgm:pt modelId="{7887C4D7-D06B-4DFF-8EB6-B0A6E6A40054}">
      <dgm:prSet custT="1"/>
      <dgm:spPr/>
      <dgm:t>
        <a:bodyPr/>
        <a:lstStyle/>
        <a:p>
          <a:pPr>
            <a:lnSpc>
              <a:spcPct val="150000"/>
            </a:lnSpc>
          </a:pPr>
          <a:r>
            <a:rPr lang="en-US" sz="1600" dirty="0">
              <a:latin typeface="Oswald" panose="00000500000000000000" pitchFamily="2" charset="0"/>
            </a:rPr>
            <a:t>Si </a:t>
          </a:r>
          <a:r>
            <a:rPr lang="en-US" sz="1600" dirty="0" err="1">
              <a:latin typeface="Oswald" panose="00000500000000000000" pitchFamily="2" charset="0"/>
            </a:rPr>
            <a:t>el</a:t>
          </a:r>
          <a:r>
            <a:rPr lang="en-US" sz="1600" dirty="0">
              <a:latin typeface="Oswald" panose="00000500000000000000" pitchFamily="2" charset="0"/>
            </a:rPr>
            <a:t> padre/</a:t>
          </a:r>
          <a:r>
            <a:rPr lang="en-US" sz="1600" dirty="0" err="1">
              <a:latin typeface="Oswald" panose="00000500000000000000" pitchFamily="2" charset="0"/>
            </a:rPr>
            <a:t>madre</a:t>
          </a:r>
          <a:r>
            <a:rPr lang="en-US" sz="1600" dirty="0">
              <a:latin typeface="Oswald" panose="00000500000000000000" pitchFamily="2" charset="0"/>
            </a:rPr>
            <a:t> se ha </a:t>
          </a:r>
          <a:r>
            <a:rPr lang="en-US" sz="1600" dirty="0" err="1">
              <a:latin typeface="Oswald" panose="00000500000000000000" pitchFamily="2" charset="0"/>
            </a:rPr>
            <a:t>vuelto</a:t>
          </a:r>
          <a:r>
            <a:rPr lang="en-US" sz="1600" dirty="0">
              <a:latin typeface="Oswald" panose="00000500000000000000" pitchFamily="2" charset="0"/>
            </a:rPr>
            <a:t> a </a:t>
          </a:r>
          <a:r>
            <a:rPr lang="en-US" sz="1600" dirty="0" err="1">
              <a:latin typeface="Oswald" panose="00000500000000000000" pitchFamily="2" charset="0"/>
            </a:rPr>
            <a:t>casar</a:t>
          </a:r>
          <a:r>
            <a:rPr lang="en-US" sz="1600" dirty="0">
              <a:latin typeface="Oswald" panose="00000500000000000000" pitchFamily="2" charset="0"/>
            </a:rPr>
            <a:t>, </a:t>
          </a:r>
          <a:r>
            <a:rPr lang="en-US" sz="1600" dirty="0" err="1">
              <a:latin typeface="Oswald" panose="00000500000000000000" pitchFamily="2" charset="0"/>
            </a:rPr>
            <a:t>reporte</a:t>
          </a:r>
          <a:r>
            <a:rPr lang="en-US" sz="1600" dirty="0">
              <a:latin typeface="Oswald" panose="00000500000000000000" pitchFamily="2" charset="0"/>
            </a:rPr>
            <a:t> la </a:t>
          </a:r>
          <a:r>
            <a:rPr lang="en-US" sz="1600" dirty="0" err="1">
              <a:latin typeface="Oswald" panose="00000500000000000000" pitchFamily="2" charset="0"/>
            </a:rPr>
            <a:t>Información</a:t>
          </a:r>
          <a:r>
            <a:rPr lang="en-US" sz="1600" dirty="0">
              <a:latin typeface="Oswald" panose="00000500000000000000" pitchFamily="2" charset="0"/>
            </a:rPr>
            <a:t> de la pareja (</a:t>
          </a:r>
          <a:r>
            <a:rPr lang="en-US" sz="1600" dirty="0" err="1">
              <a:latin typeface="Oswald" panose="00000500000000000000" pitchFamily="2" charset="0"/>
            </a:rPr>
            <a:t>el</a:t>
          </a:r>
          <a:r>
            <a:rPr lang="en-US" sz="1600" dirty="0">
              <a:latin typeface="Oswald" panose="00000500000000000000" pitchFamily="2" charset="0"/>
            </a:rPr>
            <a:t> </a:t>
          </a:r>
          <a:r>
            <a:rPr lang="en-US" sz="1600" dirty="0" err="1">
              <a:latin typeface="Oswald" panose="00000500000000000000" pitchFamily="2" charset="0"/>
            </a:rPr>
            <a:t>padrastro</a:t>
          </a:r>
          <a:r>
            <a:rPr lang="en-US" sz="1600" dirty="0">
              <a:latin typeface="Oswald" panose="00000500000000000000" pitchFamily="2" charset="0"/>
            </a:rPr>
            <a:t>/</a:t>
          </a:r>
          <a:r>
            <a:rPr lang="en-US" sz="1600" dirty="0" err="1">
              <a:latin typeface="Oswald" panose="00000500000000000000" pitchFamily="2" charset="0"/>
            </a:rPr>
            <a:t>madrastra</a:t>
          </a:r>
          <a:r>
            <a:rPr lang="en-US" sz="1600" dirty="0">
              <a:latin typeface="Oswald" panose="00000500000000000000" pitchFamily="2" charset="0"/>
            </a:rPr>
            <a:t> del </a:t>
          </a:r>
          <a:r>
            <a:rPr lang="en-US" sz="1600" dirty="0" err="1">
              <a:latin typeface="Oswald" panose="00000500000000000000" pitchFamily="2" charset="0"/>
            </a:rPr>
            <a:t>estudiante</a:t>
          </a:r>
          <a:r>
            <a:rPr lang="en-US" sz="1600" dirty="0">
              <a:latin typeface="Oswald" panose="00000500000000000000" pitchFamily="2" charset="0"/>
            </a:rPr>
            <a:t>)</a:t>
          </a:r>
        </a:p>
      </dgm:t>
    </dgm:pt>
    <dgm:pt modelId="{CAADE9C7-14DB-4912-8F41-FAFA31D4AFEC}" type="sibTrans" cxnId="{9612E764-C72C-4F95-A1D1-50C9D9D71680}">
      <dgm:prSet/>
      <dgm:spPr/>
      <dgm:t>
        <a:bodyPr/>
        <a:lstStyle/>
        <a:p>
          <a:endParaRPr lang="en-US"/>
        </a:p>
      </dgm:t>
    </dgm:pt>
    <dgm:pt modelId="{20C1D26F-45A7-41B6-A834-63B62EC0FBC2}" type="parTrans" cxnId="{9612E764-C72C-4F95-A1D1-50C9D9D71680}">
      <dgm:prSet/>
      <dgm:spPr/>
      <dgm:t>
        <a:bodyPr/>
        <a:lstStyle/>
        <a:p>
          <a:endParaRPr lang="en-US"/>
        </a:p>
      </dgm:t>
    </dgm:pt>
    <dgm:pt modelId="{59F16E44-9FF4-4551-8225-746E1C335532}" type="pres">
      <dgm:prSet presAssocID="{705D39AA-55A3-47E8-8D98-1BC176E70AF1}" presName="linearFlow" presStyleCnt="0">
        <dgm:presLayoutVars>
          <dgm:dir/>
          <dgm:animLvl val="lvl"/>
          <dgm:resizeHandles val="exact"/>
        </dgm:presLayoutVars>
      </dgm:prSet>
      <dgm:spPr/>
    </dgm:pt>
    <dgm:pt modelId="{B060978C-C489-4E9A-B120-52133523F92F}" type="pres">
      <dgm:prSet presAssocID="{40CA040A-8012-4913-AFAB-FD44E5D3B91F}" presName="composite" presStyleCnt="0"/>
      <dgm:spPr/>
    </dgm:pt>
    <dgm:pt modelId="{B335BFF4-9E9C-44FB-93F1-3C31B901D57A}" type="pres">
      <dgm:prSet presAssocID="{40CA040A-8012-4913-AFAB-FD44E5D3B91F}" presName="parentText" presStyleLbl="alignNode1" presStyleIdx="0" presStyleCnt="2">
        <dgm:presLayoutVars>
          <dgm:chMax val="1"/>
          <dgm:bulletEnabled val="1"/>
        </dgm:presLayoutVars>
      </dgm:prSet>
      <dgm:spPr/>
    </dgm:pt>
    <dgm:pt modelId="{083B4992-07FF-4491-88D1-2C4362BF2808}" type="pres">
      <dgm:prSet presAssocID="{40CA040A-8012-4913-AFAB-FD44E5D3B91F}" presName="descendantText" presStyleLbl="alignAcc1" presStyleIdx="0" presStyleCnt="2">
        <dgm:presLayoutVars>
          <dgm:bulletEnabled val="1"/>
        </dgm:presLayoutVars>
      </dgm:prSet>
      <dgm:spPr/>
    </dgm:pt>
    <dgm:pt modelId="{77A35CAE-5787-49AB-B9D2-1F985F2E9F69}" type="pres">
      <dgm:prSet presAssocID="{F621C4AF-6FFC-4010-B5FA-D62AD8EA5FE4}" presName="sp" presStyleCnt="0"/>
      <dgm:spPr/>
    </dgm:pt>
    <dgm:pt modelId="{D90913AC-6446-4939-9D89-E944C979766B}" type="pres">
      <dgm:prSet presAssocID="{9310F838-7AC9-40F6-87DC-F0F0EEE34380}" presName="composite" presStyleCnt="0"/>
      <dgm:spPr/>
    </dgm:pt>
    <dgm:pt modelId="{CAE76F48-4FBF-4C3A-92A3-768BFDDF063E}" type="pres">
      <dgm:prSet presAssocID="{9310F838-7AC9-40F6-87DC-F0F0EEE34380}" presName="parentText" presStyleLbl="alignNode1" presStyleIdx="1" presStyleCnt="2">
        <dgm:presLayoutVars>
          <dgm:chMax val="1"/>
          <dgm:bulletEnabled val="1"/>
        </dgm:presLayoutVars>
      </dgm:prSet>
      <dgm:spPr/>
    </dgm:pt>
    <dgm:pt modelId="{C1BB19C9-551B-40A3-8A67-D37FB76A88C7}" type="pres">
      <dgm:prSet presAssocID="{9310F838-7AC9-40F6-87DC-F0F0EEE34380}" presName="descendantText" presStyleLbl="alignAcc1" presStyleIdx="1" presStyleCnt="2" custScaleX="98875" custScaleY="224018">
        <dgm:presLayoutVars>
          <dgm:bulletEnabled val="1"/>
        </dgm:presLayoutVars>
      </dgm:prSet>
      <dgm:spPr/>
    </dgm:pt>
  </dgm:ptLst>
  <dgm:cxnLst>
    <dgm:cxn modelId="{A9F88F3F-6BEF-4CB3-9E70-28218F678915}" srcId="{9310F838-7AC9-40F6-87DC-F0F0EEE34380}" destId="{FCD43E91-B4C7-48BB-B21B-0FA31038B685}" srcOrd="1" destOrd="0" parTransId="{3A53E95C-06BE-409B-823B-07426F0B3036}" sibTransId="{E58201D6-F03A-4C21-84BE-25B9811C1695}"/>
    <dgm:cxn modelId="{880FDC61-C712-4957-92EE-3AC1A07104E0}" type="presOf" srcId="{FCD43E91-B4C7-48BB-B21B-0FA31038B685}" destId="{C1BB19C9-551B-40A3-8A67-D37FB76A88C7}" srcOrd="0" destOrd="2" presId="urn:microsoft.com/office/officeart/2005/8/layout/chevron2"/>
    <dgm:cxn modelId="{54444562-8477-4C86-BF8C-46E5CD60F641}" srcId="{CB8CB6EB-1B79-4699-83B5-46BF65DD86B7}" destId="{47F0F99C-7B14-4BB8-ABBD-41546EB9B20F}" srcOrd="0" destOrd="0" parTransId="{B2DB17DD-463A-4EBD-A303-732F63BEBC8B}" sibTransId="{85D7853C-9B31-402A-92EF-D6228BFEA969}"/>
    <dgm:cxn modelId="{9612E764-C72C-4F95-A1D1-50C9D9D71680}" srcId="{9310F838-7AC9-40F6-87DC-F0F0EEE34380}" destId="{7887C4D7-D06B-4DFF-8EB6-B0A6E6A40054}" srcOrd="2" destOrd="0" parTransId="{20C1D26F-45A7-41B6-A834-63B62EC0FBC2}" sibTransId="{CAADE9C7-14DB-4912-8F41-FAFA31D4AFEC}"/>
    <dgm:cxn modelId="{AB8D326D-1A09-45AB-94EB-7D15C43684DB}" type="presOf" srcId="{47F0F99C-7B14-4BB8-ABBD-41546EB9B20F}" destId="{C1BB19C9-551B-40A3-8A67-D37FB76A88C7}" srcOrd="0" destOrd="1" presId="urn:microsoft.com/office/officeart/2005/8/layout/chevron2"/>
    <dgm:cxn modelId="{28980C72-F102-4101-B3B1-888DACBC7C1A}" type="presOf" srcId="{7887C4D7-D06B-4DFF-8EB6-B0A6E6A40054}" destId="{C1BB19C9-551B-40A3-8A67-D37FB76A88C7}" srcOrd="0" destOrd="3" presId="urn:microsoft.com/office/officeart/2005/8/layout/chevron2"/>
    <dgm:cxn modelId="{9C828353-7C1C-4578-8D47-3A2F25D45464}" type="presOf" srcId="{CB8CB6EB-1B79-4699-83B5-46BF65DD86B7}" destId="{C1BB19C9-551B-40A3-8A67-D37FB76A88C7}" srcOrd="0" destOrd="0" presId="urn:microsoft.com/office/officeart/2005/8/layout/chevron2"/>
    <dgm:cxn modelId="{00FE2B54-0903-4569-BA1B-3B0D778C2CF4}" srcId="{40CA040A-8012-4913-AFAB-FD44E5D3B91F}" destId="{D2C67AC6-3438-40FA-B460-0380F54052CD}" srcOrd="0" destOrd="0" parTransId="{E5011B16-F1DA-4C42-9E09-D1C5B4431E8F}" sibTransId="{AFC84477-0EB8-4E7C-90A3-DA3326A29314}"/>
    <dgm:cxn modelId="{6022437D-803C-4464-9AE9-2100EC016663}" srcId="{705D39AA-55A3-47E8-8D98-1BC176E70AF1}" destId="{40CA040A-8012-4913-AFAB-FD44E5D3B91F}" srcOrd="0" destOrd="0" parTransId="{FF0A16FA-5955-4EBF-B6F2-48B780ABFB25}" sibTransId="{F621C4AF-6FFC-4010-B5FA-D62AD8EA5FE4}"/>
    <dgm:cxn modelId="{60EC657E-1DF1-4CB3-A082-966641CCEF1B}" type="presOf" srcId="{40CA040A-8012-4913-AFAB-FD44E5D3B91F}" destId="{B335BFF4-9E9C-44FB-93F1-3C31B901D57A}" srcOrd="0" destOrd="0" presId="urn:microsoft.com/office/officeart/2005/8/layout/chevron2"/>
    <dgm:cxn modelId="{9642688D-D9BE-40E8-8887-C4C68316CDD9}" type="presOf" srcId="{9310F838-7AC9-40F6-87DC-F0F0EEE34380}" destId="{CAE76F48-4FBF-4C3A-92A3-768BFDDF063E}" srcOrd="0" destOrd="0" presId="urn:microsoft.com/office/officeart/2005/8/layout/chevron2"/>
    <dgm:cxn modelId="{41C25DB4-C6C5-47B3-9EC6-CF85383906CE}" type="presOf" srcId="{705D39AA-55A3-47E8-8D98-1BC176E70AF1}" destId="{59F16E44-9FF4-4551-8225-746E1C335532}" srcOrd="0" destOrd="0" presId="urn:microsoft.com/office/officeart/2005/8/layout/chevron2"/>
    <dgm:cxn modelId="{4BD0DFD1-302F-434B-A37A-8341C2511B93}" srcId="{705D39AA-55A3-47E8-8D98-1BC176E70AF1}" destId="{9310F838-7AC9-40F6-87DC-F0F0EEE34380}" srcOrd="1" destOrd="0" parTransId="{9FEF410D-58E6-41C2-B300-78D18F58C31C}" sibTransId="{23A84D58-339B-40E9-A9E4-80062D20D426}"/>
    <dgm:cxn modelId="{F0A535DF-1A6E-4E9A-9770-96588D87B471}" srcId="{9310F838-7AC9-40F6-87DC-F0F0EEE34380}" destId="{CB8CB6EB-1B79-4699-83B5-46BF65DD86B7}" srcOrd="0" destOrd="0" parTransId="{F8E51B46-CCB3-4610-8C9B-DE0C4D893D8E}" sibTransId="{39AC042F-B7AB-4476-8BF7-CD048CFAC771}"/>
    <dgm:cxn modelId="{86F77CE5-92B7-4984-ABB1-422A7A9EC530}" type="presOf" srcId="{D2C67AC6-3438-40FA-B460-0380F54052CD}" destId="{083B4992-07FF-4491-88D1-2C4362BF2808}" srcOrd="0" destOrd="0" presId="urn:microsoft.com/office/officeart/2005/8/layout/chevron2"/>
    <dgm:cxn modelId="{0A52B02A-AA71-4201-88CF-B15824140798}" type="presParOf" srcId="{59F16E44-9FF4-4551-8225-746E1C335532}" destId="{B060978C-C489-4E9A-B120-52133523F92F}" srcOrd="0" destOrd="0" presId="urn:microsoft.com/office/officeart/2005/8/layout/chevron2"/>
    <dgm:cxn modelId="{EEF563B8-E97F-418B-A2A2-A57A4059E32A}" type="presParOf" srcId="{B060978C-C489-4E9A-B120-52133523F92F}" destId="{B335BFF4-9E9C-44FB-93F1-3C31B901D57A}" srcOrd="0" destOrd="0" presId="urn:microsoft.com/office/officeart/2005/8/layout/chevron2"/>
    <dgm:cxn modelId="{F4C77D3F-727D-4117-8AE8-D2E85D2D6809}" type="presParOf" srcId="{B060978C-C489-4E9A-B120-52133523F92F}" destId="{083B4992-07FF-4491-88D1-2C4362BF2808}" srcOrd="1" destOrd="0" presId="urn:microsoft.com/office/officeart/2005/8/layout/chevron2"/>
    <dgm:cxn modelId="{90E01986-A679-4B13-8F6B-1F86D5ECC6CD}" type="presParOf" srcId="{59F16E44-9FF4-4551-8225-746E1C335532}" destId="{77A35CAE-5787-49AB-B9D2-1F985F2E9F69}" srcOrd="1" destOrd="0" presId="urn:microsoft.com/office/officeart/2005/8/layout/chevron2"/>
    <dgm:cxn modelId="{28723268-AE8D-4703-B927-076FFBA697E0}" type="presParOf" srcId="{59F16E44-9FF4-4551-8225-746E1C335532}" destId="{D90913AC-6446-4939-9D89-E944C979766B}" srcOrd="2" destOrd="0" presId="urn:microsoft.com/office/officeart/2005/8/layout/chevron2"/>
    <dgm:cxn modelId="{12382CB3-730C-4E20-A364-FE09FF477739}" type="presParOf" srcId="{D90913AC-6446-4939-9D89-E944C979766B}" destId="{CAE76F48-4FBF-4C3A-92A3-768BFDDF063E}" srcOrd="0" destOrd="0" presId="urn:microsoft.com/office/officeart/2005/8/layout/chevron2"/>
    <dgm:cxn modelId="{EE0F15DB-1A55-48FC-B663-CC626C2E63E0}" type="presParOf" srcId="{D90913AC-6446-4939-9D89-E944C979766B}" destId="{C1BB19C9-551B-40A3-8A67-D37FB76A88C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3D6488-8A25-4F67-9938-1B6EB719760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3DF437E6-C7D7-47A9-9C4C-585EA93672D5}">
      <dgm:prSet/>
      <dgm:spPr/>
      <dgm:t>
        <a:bodyPr/>
        <a:lstStyle/>
        <a:p>
          <a:r>
            <a:rPr lang="en-US" dirty="0" err="1"/>
            <a:t>Cualquier</a:t>
          </a:r>
          <a:r>
            <a:rPr lang="en-US" dirty="0"/>
            <a:t> persona que </a:t>
          </a:r>
          <a:r>
            <a:rPr lang="en-US" dirty="0" err="1"/>
            <a:t>proporciona</a:t>
          </a:r>
          <a:r>
            <a:rPr lang="en-US" dirty="0"/>
            <a:t> </a:t>
          </a:r>
          <a:r>
            <a:rPr lang="en-US" dirty="0" err="1"/>
            <a:t>Información</a:t>
          </a:r>
          <a:r>
            <a:rPr lang="en-US" dirty="0"/>
            <a:t> </a:t>
          </a:r>
          <a:r>
            <a:rPr lang="en-US" dirty="0" err="1"/>
            <a:t>en</a:t>
          </a:r>
          <a:r>
            <a:rPr lang="en-US" dirty="0"/>
            <a:t> la FAFSA</a:t>
          </a:r>
        </a:p>
      </dgm:t>
    </dgm:pt>
    <dgm:pt modelId="{7848C7D6-AB00-4ACB-BA91-605D890A8156}" type="parTrans" cxnId="{C256F580-6914-4653-BDD5-E4569F180D5E}">
      <dgm:prSet/>
      <dgm:spPr/>
      <dgm:t>
        <a:bodyPr/>
        <a:lstStyle/>
        <a:p>
          <a:endParaRPr lang="en-US"/>
        </a:p>
      </dgm:t>
    </dgm:pt>
    <dgm:pt modelId="{2A3CF86E-638C-462E-AFE0-1909A34417FA}" type="sibTrans" cxnId="{C256F580-6914-4653-BDD5-E4569F180D5E}">
      <dgm:prSet/>
      <dgm:spPr/>
      <dgm:t>
        <a:bodyPr/>
        <a:lstStyle/>
        <a:p>
          <a:endParaRPr lang="en-US"/>
        </a:p>
      </dgm:t>
    </dgm:pt>
    <dgm:pt modelId="{8700D6CC-1E6E-4FD6-AF66-028CB3A295B2}">
      <dgm:prSet/>
      <dgm:spPr/>
      <dgm:t>
        <a:bodyPr/>
        <a:lstStyle/>
        <a:p>
          <a:r>
            <a:rPr lang="en-US" dirty="0"/>
            <a:t>	</a:t>
          </a:r>
          <a:r>
            <a:rPr lang="en-US" dirty="0" err="1"/>
            <a:t>Estudiante</a:t>
          </a:r>
          <a:r>
            <a:rPr lang="en-US" dirty="0"/>
            <a:t> (y </a:t>
          </a:r>
          <a:r>
            <a:rPr lang="en-US" dirty="0" err="1"/>
            <a:t>esposo</a:t>
          </a:r>
          <a:r>
            <a:rPr lang="en-US" dirty="0"/>
            <a:t>/a </a:t>
          </a:r>
          <a:r>
            <a:rPr lang="en-US" dirty="0" err="1"/>
            <a:t>si</a:t>
          </a:r>
          <a:r>
            <a:rPr lang="en-US" dirty="0"/>
            <a:t> </a:t>
          </a:r>
          <a:r>
            <a:rPr lang="en-US" dirty="0" err="1"/>
            <a:t>estan</a:t>
          </a:r>
          <a:r>
            <a:rPr lang="en-US" dirty="0"/>
            <a:t> </a:t>
          </a:r>
          <a:r>
            <a:rPr lang="en-US" dirty="0" err="1"/>
            <a:t>casados</a:t>
          </a:r>
          <a:r>
            <a:rPr lang="en-US" dirty="0"/>
            <a:t>)</a:t>
          </a:r>
        </a:p>
      </dgm:t>
    </dgm:pt>
    <dgm:pt modelId="{8AD45156-F78C-4B6D-AD5D-DC78C66F0D15}" type="parTrans" cxnId="{50077FD0-267A-4AED-83B7-54D278BA6191}">
      <dgm:prSet/>
      <dgm:spPr/>
      <dgm:t>
        <a:bodyPr/>
        <a:lstStyle/>
        <a:p>
          <a:endParaRPr lang="en-US"/>
        </a:p>
      </dgm:t>
    </dgm:pt>
    <dgm:pt modelId="{B1D2B556-6335-4FB9-91A1-9B29A0F9E658}" type="sibTrans" cxnId="{50077FD0-267A-4AED-83B7-54D278BA6191}">
      <dgm:prSet/>
      <dgm:spPr/>
      <dgm:t>
        <a:bodyPr/>
        <a:lstStyle/>
        <a:p>
          <a:endParaRPr lang="en-US"/>
        </a:p>
      </dgm:t>
    </dgm:pt>
    <dgm:pt modelId="{7E07B782-7009-428F-93BA-E195907032B3}">
      <dgm:prSet/>
      <dgm:spPr/>
      <dgm:t>
        <a:bodyPr/>
        <a:lstStyle/>
        <a:p>
          <a:r>
            <a:rPr lang="en-US" dirty="0"/>
            <a:t>	Padre/Madre/Padres (para </a:t>
          </a:r>
          <a:r>
            <a:rPr lang="en-US" dirty="0" err="1"/>
            <a:t>estudiantes</a:t>
          </a:r>
          <a:r>
            <a:rPr lang="en-US" dirty="0"/>
            <a:t> </a:t>
          </a:r>
          <a:r>
            <a:rPr lang="en-US" dirty="0" err="1"/>
            <a:t>dependientes</a:t>
          </a:r>
          <a:r>
            <a:rPr lang="en-US" dirty="0"/>
            <a:t>)</a:t>
          </a:r>
        </a:p>
      </dgm:t>
    </dgm:pt>
    <dgm:pt modelId="{3342B2E4-6BF2-487B-8D44-553DA5A70A72}" type="parTrans" cxnId="{4296B3A9-1432-468A-9F54-C45D3325DFAC}">
      <dgm:prSet/>
      <dgm:spPr/>
      <dgm:t>
        <a:bodyPr/>
        <a:lstStyle/>
        <a:p>
          <a:endParaRPr lang="en-US"/>
        </a:p>
      </dgm:t>
    </dgm:pt>
    <dgm:pt modelId="{AE17C1AD-4726-4CB6-80E8-CCA8F2255CF8}" type="sibTrans" cxnId="{4296B3A9-1432-468A-9F54-C45D3325DFAC}">
      <dgm:prSet/>
      <dgm:spPr/>
      <dgm:t>
        <a:bodyPr/>
        <a:lstStyle/>
        <a:p>
          <a:endParaRPr lang="en-US"/>
        </a:p>
      </dgm:t>
    </dgm:pt>
    <dgm:pt modelId="{E58F7703-C02A-428A-82E0-A4AD4093530F}">
      <dgm:prSet/>
      <dgm:spPr/>
      <dgm:t>
        <a:bodyPr/>
        <a:lstStyle/>
        <a:p>
          <a:r>
            <a:rPr lang="en-US" dirty="0" err="1"/>
            <a:t>Contribuyentes</a:t>
          </a:r>
          <a:r>
            <a:rPr lang="en-US" dirty="0"/>
            <a:t> </a:t>
          </a:r>
          <a:r>
            <a:rPr lang="en-US" dirty="0" err="1"/>
            <a:t>deben</a:t>
          </a:r>
          <a:r>
            <a:rPr lang="en-US" dirty="0"/>
            <a:t> </a:t>
          </a:r>
          <a:r>
            <a:rPr lang="en-US" dirty="0" err="1"/>
            <a:t>proporcionar</a:t>
          </a:r>
          <a:r>
            <a:rPr lang="en-US" dirty="0"/>
            <a:t> la </a:t>
          </a:r>
          <a:r>
            <a:rPr lang="en-US" dirty="0" err="1"/>
            <a:t>Información</a:t>
          </a:r>
          <a:r>
            <a:rPr lang="en-US" dirty="0"/>
            <a:t> </a:t>
          </a:r>
          <a:r>
            <a:rPr lang="en-US" dirty="0" err="1"/>
            <a:t>requerida</a:t>
          </a:r>
          <a:r>
            <a:rPr lang="en-US" dirty="0"/>
            <a:t> y </a:t>
          </a:r>
          <a:r>
            <a:rPr lang="en-US" dirty="0" err="1"/>
            <a:t>firmar</a:t>
          </a:r>
          <a:r>
            <a:rPr lang="en-US" dirty="0"/>
            <a:t> las </a:t>
          </a:r>
          <a:r>
            <a:rPr lang="en-US" dirty="0" err="1"/>
            <a:t>secciones</a:t>
          </a:r>
          <a:r>
            <a:rPr lang="en-US" dirty="0"/>
            <a:t> </a:t>
          </a:r>
          <a:r>
            <a:rPr lang="en-US" dirty="0" err="1"/>
            <a:t>respectivas</a:t>
          </a:r>
          <a:r>
            <a:rPr lang="en-US" dirty="0"/>
            <a:t> </a:t>
          </a:r>
          <a:r>
            <a:rPr lang="en-US" dirty="0" err="1"/>
            <a:t>en</a:t>
          </a:r>
          <a:r>
            <a:rPr lang="en-US" dirty="0"/>
            <a:t> la FAFSA</a:t>
          </a:r>
        </a:p>
      </dgm:t>
    </dgm:pt>
    <dgm:pt modelId="{31DEDAFB-DFFC-4560-B8EA-A24A296BA331}" type="parTrans" cxnId="{EF3574E3-A750-45BF-91E5-BD621A218E89}">
      <dgm:prSet/>
      <dgm:spPr/>
      <dgm:t>
        <a:bodyPr/>
        <a:lstStyle/>
        <a:p>
          <a:endParaRPr lang="en-US"/>
        </a:p>
      </dgm:t>
    </dgm:pt>
    <dgm:pt modelId="{D8981D68-2D61-4BFF-A82C-F67A435D5691}" type="sibTrans" cxnId="{EF3574E3-A750-45BF-91E5-BD621A218E89}">
      <dgm:prSet/>
      <dgm:spPr/>
      <dgm:t>
        <a:bodyPr/>
        <a:lstStyle/>
        <a:p>
          <a:endParaRPr lang="en-US"/>
        </a:p>
      </dgm:t>
    </dgm:pt>
    <dgm:pt modelId="{4C440B62-D25F-4FEF-93CC-031BA51BCC77}" type="pres">
      <dgm:prSet presAssocID="{433D6488-8A25-4F67-9938-1B6EB7197604}" presName="vert0" presStyleCnt="0">
        <dgm:presLayoutVars>
          <dgm:dir/>
          <dgm:animOne val="branch"/>
          <dgm:animLvl val="lvl"/>
        </dgm:presLayoutVars>
      </dgm:prSet>
      <dgm:spPr/>
    </dgm:pt>
    <dgm:pt modelId="{F11027DA-7062-4EA2-9EE9-06D56876A817}" type="pres">
      <dgm:prSet presAssocID="{3DF437E6-C7D7-47A9-9C4C-585EA93672D5}" presName="thickLine" presStyleLbl="alignNode1" presStyleIdx="0" presStyleCnt="4"/>
      <dgm:spPr/>
    </dgm:pt>
    <dgm:pt modelId="{EAA9A7B7-F8D7-4B11-BC13-0F0814EC0998}" type="pres">
      <dgm:prSet presAssocID="{3DF437E6-C7D7-47A9-9C4C-585EA93672D5}" presName="horz1" presStyleCnt="0"/>
      <dgm:spPr/>
    </dgm:pt>
    <dgm:pt modelId="{355E44A8-5FEC-4CBC-93BF-3E936EA49F2B}" type="pres">
      <dgm:prSet presAssocID="{3DF437E6-C7D7-47A9-9C4C-585EA93672D5}" presName="tx1" presStyleLbl="revTx" presStyleIdx="0" presStyleCnt="4"/>
      <dgm:spPr/>
    </dgm:pt>
    <dgm:pt modelId="{897E3B0B-4951-49C1-B5E6-9EEA0E4D41DB}" type="pres">
      <dgm:prSet presAssocID="{3DF437E6-C7D7-47A9-9C4C-585EA93672D5}" presName="vert1" presStyleCnt="0"/>
      <dgm:spPr/>
    </dgm:pt>
    <dgm:pt modelId="{D9032EDD-EA27-4039-9D9F-3053BC81B300}" type="pres">
      <dgm:prSet presAssocID="{8700D6CC-1E6E-4FD6-AF66-028CB3A295B2}" presName="thickLine" presStyleLbl="alignNode1" presStyleIdx="1" presStyleCnt="4"/>
      <dgm:spPr/>
    </dgm:pt>
    <dgm:pt modelId="{645970C0-ED28-4780-890D-F302312666BB}" type="pres">
      <dgm:prSet presAssocID="{8700D6CC-1E6E-4FD6-AF66-028CB3A295B2}" presName="horz1" presStyleCnt="0"/>
      <dgm:spPr/>
    </dgm:pt>
    <dgm:pt modelId="{6AA3AB7F-2F2F-456B-9321-C74F49D83434}" type="pres">
      <dgm:prSet presAssocID="{8700D6CC-1E6E-4FD6-AF66-028CB3A295B2}" presName="tx1" presStyleLbl="revTx" presStyleIdx="1" presStyleCnt="4"/>
      <dgm:spPr/>
    </dgm:pt>
    <dgm:pt modelId="{1B0E6E27-C6E6-472D-B09C-A903612E7ECD}" type="pres">
      <dgm:prSet presAssocID="{8700D6CC-1E6E-4FD6-AF66-028CB3A295B2}" presName="vert1" presStyleCnt="0"/>
      <dgm:spPr/>
    </dgm:pt>
    <dgm:pt modelId="{4EDA0AE0-32E3-45F0-9893-791CA993387F}" type="pres">
      <dgm:prSet presAssocID="{7E07B782-7009-428F-93BA-E195907032B3}" presName="thickLine" presStyleLbl="alignNode1" presStyleIdx="2" presStyleCnt="4"/>
      <dgm:spPr/>
    </dgm:pt>
    <dgm:pt modelId="{B268488C-A2C8-4B2A-8D2D-C3346CEEFA5C}" type="pres">
      <dgm:prSet presAssocID="{7E07B782-7009-428F-93BA-E195907032B3}" presName="horz1" presStyleCnt="0"/>
      <dgm:spPr/>
    </dgm:pt>
    <dgm:pt modelId="{D22950FE-E171-4262-9E91-892877090A0F}" type="pres">
      <dgm:prSet presAssocID="{7E07B782-7009-428F-93BA-E195907032B3}" presName="tx1" presStyleLbl="revTx" presStyleIdx="2" presStyleCnt="4"/>
      <dgm:spPr/>
    </dgm:pt>
    <dgm:pt modelId="{72C0930C-879E-4EB8-99E7-9F7202B5DDBA}" type="pres">
      <dgm:prSet presAssocID="{7E07B782-7009-428F-93BA-E195907032B3}" presName="vert1" presStyleCnt="0"/>
      <dgm:spPr/>
    </dgm:pt>
    <dgm:pt modelId="{6F35EC84-7D67-4FF2-8721-4E90C28B3C0E}" type="pres">
      <dgm:prSet presAssocID="{E58F7703-C02A-428A-82E0-A4AD4093530F}" presName="thickLine" presStyleLbl="alignNode1" presStyleIdx="3" presStyleCnt="4"/>
      <dgm:spPr/>
    </dgm:pt>
    <dgm:pt modelId="{B0328924-BA28-48B4-96AD-2F70E96C6C2D}" type="pres">
      <dgm:prSet presAssocID="{E58F7703-C02A-428A-82E0-A4AD4093530F}" presName="horz1" presStyleCnt="0"/>
      <dgm:spPr/>
    </dgm:pt>
    <dgm:pt modelId="{D48F47C5-2933-438A-8C35-2BCD02565EF3}" type="pres">
      <dgm:prSet presAssocID="{E58F7703-C02A-428A-82E0-A4AD4093530F}" presName="tx1" presStyleLbl="revTx" presStyleIdx="3" presStyleCnt="4"/>
      <dgm:spPr/>
    </dgm:pt>
    <dgm:pt modelId="{672FC293-D876-43D4-B50A-360D5B665566}" type="pres">
      <dgm:prSet presAssocID="{E58F7703-C02A-428A-82E0-A4AD4093530F}" presName="vert1" presStyleCnt="0"/>
      <dgm:spPr/>
    </dgm:pt>
  </dgm:ptLst>
  <dgm:cxnLst>
    <dgm:cxn modelId="{79F74F23-2458-4C6A-BD7B-EB053481B80C}" type="presOf" srcId="{7E07B782-7009-428F-93BA-E195907032B3}" destId="{D22950FE-E171-4262-9E91-892877090A0F}" srcOrd="0" destOrd="0" presId="urn:microsoft.com/office/officeart/2008/layout/LinedList"/>
    <dgm:cxn modelId="{732B763F-2645-4F42-887D-B33BA613F826}" type="presOf" srcId="{8700D6CC-1E6E-4FD6-AF66-028CB3A295B2}" destId="{6AA3AB7F-2F2F-456B-9321-C74F49D83434}" srcOrd="0" destOrd="0" presId="urn:microsoft.com/office/officeart/2008/layout/LinedList"/>
    <dgm:cxn modelId="{A09E1361-B514-4338-8F33-F541157E2ED5}" type="presOf" srcId="{3DF437E6-C7D7-47A9-9C4C-585EA93672D5}" destId="{355E44A8-5FEC-4CBC-93BF-3E936EA49F2B}" srcOrd="0" destOrd="0" presId="urn:microsoft.com/office/officeart/2008/layout/LinedList"/>
    <dgm:cxn modelId="{C256F580-6914-4653-BDD5-E4569F180D5E}" srcId="{433D6488-8A25-4F67-9938-1B6EB7197604}" destId="{3DF437E6-C7D7-47A9-9C4C-585EA93672D5}" srcOrd="0" destOrd="0" parTransId="{7848C7D6-AB00-4ACB-BA91-605D890A8156}" sibTransId="{2A3CF86E-638C-462E-AFE0-1909A34417FA}"/>
    <dgm:cxn modelId="{4296B3A9-1432-468A-9F54-C45D3325DFAC}" srcId="{433D6488-8A25-4F67-9938-1B6EB7197604}" destId="{7E07B782-7009-428F-93BA-E195907032B3}" srcOrd="2" destOrd="0" parTransId="{3342B2E4-6BF2-487B-8D44-553DA5A70A72}" sibTransId="{AE17C1AD-4726-4CB6-80E8-CCA8F2255CF8}"/>
    <dgm:cxn modelId="{50077FD0-267A-4AED-83B7-54D278BA6191}" srcId="{433D6488-8A25-4F67-9938-1B6EB7197604}" destId="{8700D6CC-1E6E-4FD6-AF66-028CB3A295B2}" srcOrd="1" destOrd="0" parTransId="{8AD45156-F78C-4B6D-AD5D-DC78C66F0D15}" sibTransId="{B1D2B556-6335-4FB9-91A1-9B29A0F9E658}"/>
    <dgm:cxn modelId="{F1862EDF-6353-4BE7-9B47-BAA9A2D6B302}" type="presOf" srcId="{433D6488-8A25-4F67-9938-1B6EB7197604}" destId="{4C440B62-D25F-4FEF-93CC-031BA51BCC77}" srcOrd="0" destOrd="0" presId="urn:microsoft.com/office/officeart/2008/layout/LinedList"/>
    <dgm:cxn modelId="{C38469E2-09C3-4682-867A-DFAF2D5EDE0A}" type="presOf" srcId="{E58F7703-C02A-428A-82E0-A4AD4093530F}" destId="{D48F47C5-2933-438A-8C35-2BCD02565EF3}" srcOrd="0" destOrd="0" presId="urn:microsoft.com/office/officeart/2008/layout/LinedList"/>
    <dgm:cxn modelId="{EF3574E3-A750-45BF-91E5-BD621A218E89}" srcId="{433D6488-8A25-4F67-9938-1B6EB7197604}" destId="{E58F7703-C02A-428A-82E0-A4AD4093530F}" srcOrd="3" destOrd="0" parTransId="{31DEDAFB-DFFC-4560-B8EA-A24A296BA331}" sibTransId="{D8981D68-2D61-4BFF-A82C-F67A435D5691}"/>
    <dgm:cxn modelId="{A8F9EB10-0F58-4359-BE93-A0F776E20496}" type="presParOf" srcId="{4C440B62-D25F-4FEF-93CC-031BA51BCC77}" destId="{F11027DA-7062-4EA2-9EE9-06D56876A817}" srcOrd="0" destOrd="0" presId="urn:microsoft.com/office/officeart/2008/layout/LinedList"/>
    <dgm:cxn modelId="{46F661E3-585D-40A6-A1F0-758C5EA8166C}" type="presParOf" srcId="{4C440B62-D25F-4FEF-93CC-031BA51BCC77}" destId="{EAA9A7B7-F8D7-4B11-BC13-0F0814EC0998}" srcOrd="1" destOrd="0" presId="urn:microsoft.com/office/officeart/2008/layout/LinedList"/>
    <dgm:cxn modelId="{F14B8996-CFE0-4ECF-9487-98ABC89E936C}" type="presParOf" srcId="{EAA9A7B7-F8D7-4B11-BC13-0F0814EC0998}" destId="{355E44A8-5FEC-4CBC-93BF-3E936EA49F2B}" srcOrd="0" destOrd="0" presId="urn:microsoft.com/office/officeart/2008/layout/LinedList"/>
    <dgm:cxn modelId="{654C8A2F-FD1B-47C4-97EA-535ECEBE5488}" type="presParOf" srcId="{EAA9A7B7-F8D7-4B11-BC13-0F0814EC0998}" destId="{897E3B0B-4951-49C1-B5E6-9EEA0E4D41DB}" srcOrd="1" destOrd="0" presId="urn:microsoft.com/office/officeart/2008/layout/LinedList"/>
    <dgm:cxn modelId="{BF6989F5-BC1F-4858-BA44-2CCA62D90026}" type="presParOf" srcId="{4C440B62-D25F-4FEF-93CC-031BA51BCC77}" destId="{D9032EDD-EA27-4039-9D9F-3053BC81B300}" srcOrd="2" destOrd="0" presId="urn:microsoft.com/office/officeart/2008/layout/LinedList"/>
    <dgm:cxn modelId="{C812EB18-97AB-440F-8B67-395A59C8CD86}" type="presParOf" srcId="{4C440B62-D25F-4FEF-93CC-031BA51BCC77}" destId="{645970C0-ED28-4780-890D-F302312666BB}" srcOrd="3" destOrd="0" presId="urn:microsoft.com/office/officeart/2008/layout/LinedList"/>
    <dgm:cxn modelId="{EA1ADA3D-8DC0-4EC5-AD1D-90264BE65E4D}" type="presParOf" srcId="{645970C0-ED28-4780-890D-F302312666BB}" destId="{6AA3AB7F-2F2F-456B-9321-C74F49D83434}" srcOrd="0" destOrd="0" presId="urn:microsoft.com/office/officeart/2008/layout/LinedList"/>
    <dgm:cxn modelId="{BCD58C74-9683-4359-8555-FBE0515838A1}" type="presParOf" srcId="{645970C0-ED28-4780-890D-F302312666BB}" destId="{1B0E6E27-C6E6-472D-B09C-A903612E7ECD}" srcOrd="1" destOrd="0" presId="urn:microsoft.com/office/officeart/2008/layout/LinedList"/>
    <dgm:cxn modelId="{D6434916-50D1-486F-B9AE-A09039AF002C}" type="presParOf" srcId="{4C440B62-D25F-4FEF-93CC-031BA51BCC77}" destId="{4EDA0AE0-32E3-45F0-9893-791CA993387F}" srcOrd="4" destOrd="0" presId="urn:microsoft.com/office/officeart/2008/layout/LinedList"/>
    <dgm:cxn modelId="{BBBFB578-512D-4078-8104-2434CB7688EA}" type="presParOf" srcId="{4C440B62-D25F-4FEF-93CC-031BA51BCC77}" destId="{B268488C-A2C8-4B2A-8D2D-C3346CEEFA5C}" srcOrd="5" destOrd="0" presId="urn:microsoft.com/office/officeart/2008/layout/LinedList"/>
    <dgm:cxn modelId="{02777FE8-06D4-4799-B1F0-30366697D93B}" type="presParOf" srcId="{B268488C-A2C8-4B2A-8D2D-C3346CEEFA5C}" destId="{D22950FE-E171-4262-9E91-892877090A0F}" srcOrd="0" destOrd="0" presId="urn:microsoft.com/office/officeart/2008/layout/LinedList"/>
    <dgm:cxn modelId="{14E5AB19-367C-4FB3-A07A-A6036514DC28}" type="presParOf" srcId="{B268488C-A2C8-4B2A-8D2D-C3346CEEFA5C}" destId="{72C0930C-879E-4EB8-99E7-9F7202B5DDBA}" srcOrd="1" destOrd="0" presId="urn:microsoft.com/office/officeart/2008/layout/LinedList"/>
    <dgm:cxn modelId="{0B0CD910-A65A-4349-8CDA-1A46A69FC0AB}" type="presParOf" srcId="{4C440B62-D25F-4FEF-93CC-031BA51BCC77}" destId="{6F35EC84-7D67-4FF2-8721-4E90C28B3C0E}" srcOrd="6" destOrd="0" presId="urn:microsoft.com/office/officeart/2008/layout/LinedList"/>
    <dgm:cxn modelId="{1A9C93B2-330D-4D49-8A75-1C52ADB5CD16}" type="presParOf" srcId="{4C440B62-D25F-4FEF-93CC-031BA51BCC77}" destId="{B0328924-BA28-48B4-96AD-2F70E96C6C2D}" srcOrd="7" destOrd="0" presId="urn:microsoft.com/office/officeart/2008/layout/LinedList"/>
    <dgm:cxn modelId="{C77D4088-9241-4C3B-9DB1-E5D6B7493FB1}" type="presParOf" srcId="{B0328924-BA28-48B4-96AD-2F70E96C6C2D}" destId="{D48F47C5-2933-438A-8C35-2BCD02565EF3}" srcOrd="0" destOrd="0" presId="urn:microsoft.com/office/officeart/2008/layout/LinedList"/>
    <dgm:cxn modelId="{44057F21-FDE6-4148-ADB0-C655D64150C3}" type="presParOf" srcId="{B0328924-BA28-48B4-96AD-2F70E96C6C2D}" destId="{672FC293-D876-43D4-B50A-360D5B66556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61202E-DAE6-4B48-A432-D328B3C53460}"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3414B98B-8540-4F58-82C5-1180A9E6FA9E}">
      <dgm:prSet/>
      <dgm:spPr/>
      <dgm:t>
        <a:bodyPr/>
        <a:lstStyle/>
        <a:p>
          <a:r>
            <a:rPr lang="en-US" dirty="0"/>
            <a:t>Residencia </a:t>
          </a:r>
          <a:r>
            <a:rPr lang="en-US" dirty="0" err="1"/>
            <a:t>primaria</a:t>
          </a:r>
          <a:endParaRPr lang="en-US" dirty="0"/>
        </a:p>
      </dgm:t>
    </dgm:pt>
    <dgm:pt modelId="{C8B3A7B5-BE6E-41C6-90C4-FE2BE889626B}" type="parTrans" cxnId="{6847D9EB-3480-4EA2-9B8E-31022924921E}">
      <dgm:prSet/>
      <dgm:spPr/>
      <dgm:t>
        <a:bodyPr/>
        <a:lstStyle/>
        <a:p>
          <a:endParaRPr lang="en-US"/>
        </a:p>
      </dgm:t>
    </dgm:pt>
    <dgm:pt modelId="{553E6109-0CD8-43A4-8A5E-C227AB541CCF}" type="sibTrans" cxnId="{6847D9EB-3480-4EA2-9B8E-31022924921E}">
      <dgm:prSet/>
      <dgm:spPr/>
      <dgm:t>
        <a:bodyPr/>
        <a:lstStyle/>
        <a:p>
          <a:endParaRPr lang="en-US"/>
        </a:p>
      </dgm:t>
    </dgm:pt>
    <dgm:pt modelId="{2183BCFB-1390-437C-AA3C-D1674B05E707}">
      <dgm:prSet/>
      <dgm:spPr/>
      <dgm:t>
        <a:bodyPr/>
        <a:lstStyle/>
        <a:p>
          <a:r>
            <a:rPr lang="en-US" dirty="0"/>
            <a:t>Plan de Seguro de </a:t>
          </a:r>
          <a:r>
            <a:rPr lang="en-US" dirty="0" err="1"/>
            <a:t>vida</a:t>
          </a:r>
          <a:endParaRPr lang="en-US" dirty="0"/>
        </a:p>
      </dgm:t>
    </dgm:pt>
    <dgm:pt modelId="{8F3366AD-DEA5-4D45-B570-1296BD1DE7D9}" type="parTrans" cxnId="{6962C1B1-759C-4C00-A0E2-075F5F29C3AE}">
      <dgm:prSet/>
      <dgm:spPr/>
      <dgm:t>
        <a:bodyPr/>
        <a:lstStyle/>
        <a:p>
          <a:endParaRPr lang="en-US"/>
        </a:p>
      </dgm:t>
    </dgm:pt>
    <dgm:pt modelId="{DA3E3E21-A93A-4B64-A2BF-FBD20FB4003B}" type="sibTrans" cxnId="{6962C1B1-759C-4C00-A0E2-075F5F29C3AE}">
      <dgm:prSet/>
      <dgm:spPr/>
      <dgm:t>
        <a:bodyPr/>
        <a:lstStyle/>
        <a:p>
          <a:endParaRPr lang="en-US"/>
        </a:p>
      </dgm:t>
    </dgm:pt>
    <dgm:pt modelId="{64FC57E1-EEB7-47E6-B0DD-4A8C1D2E67E7}">
      <dgm:prSet/>
      <dgm:spPr/>
      <dgm:t>
        <a:bodyPr/>
        <a:lstStyle/>
        <a:p>
          <a:r>
            <a:rPr lang="en-US" dirty="0"/>
            <a:t>Plan de </a:t>
          </a:r>
          <a:r>
            <a:rPr lang="en-US" dirty="0" err="1"/>
            <a:t>Retiros</a:t>
          </a:r>
          <a:r>
            <a:rPr lang="en-US" dirty="0"/>
            <a:t> </a:t>
          </a:r>
        </a:p>
      </dgm:t>
    </dgm:pt>
    <dgm:pt modelId="{988C6C5B-B4C9-47D6-B002-D475F348DF7A}" type="parTrans" cxnId="{01280F5E-678D-4235-AEA4-0A1FA73DBFE7}">
      <dgm:prSet/>
      <dgm:spPr/>
      <dgm:t>
        <a:bodyPr/>
        <a:lstStyle/>
        <a:p>
          <a:endParaRPr lang="en-US"/>
        </a:p>
      </dgm:t>
    </dgm:pt>
    <dgm:pt modelId="{CE09D462-F4D2-47F8-998C-BD424451F1FB}" type="sibTrans" cxnId="{01280F5E-678D-4235-AEA4-0A1FA73DBFE7}">
      <dgm:prSet/>
      <dgm:spPr/>
      <dgm:t>
        <a:bodyPr/>
        <a:lstStyle/>
        <a:p>
          <a:endParaRPr lang="en-US"/>
        </a:p>
      </dgm:t>
    </dgm:pt>
    <dgm:pt modelId="{6FD341E6-1E30-40BC-9A61-06F782F8AAAE}">
      <dgm:prSet/>
      <dgm:spPr/>
      <dgm:t>
        <a:bodyPr/>
        <a:lstStyle/>
        <a:p>
          <a:r>
            <a:rPr lang="en-US"/>
            <a:t>PERS/STERS</a:t>
          </a:r>
        </a:p>
      </dgm:t>
    </dgm:pt>
    <dgm:pt modelId="{D0E57839-8C81-43A2-B5A8-06BBD7331E87}" type="parTrans" cxnId="{956DC93C-0E56-4221-9F3C-03E822B2E897}">
      <dgm:prSet/>
      <dgm:spPr/>
      <dgm:t>
        <a:bodyPr/>
        <a:lstStyle/>
        <a:p>
          <a:endParaRPr lang="en-US"/>
        </a:p>
      </dgm:t>
    </dgm:pt>
    <dgm:pt modelId="{7A6309DE-F383-4C84-B0F5-6D8E90CDFF1A}" type="sibTrans" cxnId="{956DC93C-0E56-4221-9F3C-03E822B2E897}">
      <dgm:prSet/>
      <dgm:spPr/>
      <dgm:t>
        <a:bodyPr/>
        <a:lstStyle/>
        <a:p>
          <a:endParaRPr lang="en-US"/>
        </a:p>
      </dgm:t>
    </dgm:pt>
    <dgm:pt modelId="{5BEDED5A-19C7-48B3-9A49-F537BCC44D83}">
      <dgm:prSet/>
      <dgm:spPr/>
      <dgm:t>
        <a:bodyPr/>
        <a:lstStyle/>
        <a:p>
          <a:r>
            <a:rPr lang="en-US"/>
            <a:t>401K</a:t>
          </a:r>
        </a:p>
      </dgm:t>
    </dgm:pt>
    <dgm:pt modelId="{86430709-551E-468B-A90E-E652150FFF41}" type="parTrans" cxnId="{29E0F909-16BD-4A0F-B53B-134C38277967}">
      <dgm:prSet/>
      <dgm:spPr/>
      <dgm:t>
        <a:bodyPr/>
        <a:lstStyle/>
        <a:p>
          <a:endParaRPr lang="en-US"/>
        </a:p>
      </dgm:t>
    </dgm:pt>
    <dgm:pt modelId="{C5B28FA1-A082-4100-A4DA-FBF538B1D901}" type="sibTrans" cxnId="{29E0F909-16BD-4A0F-B53B-134C38277967}">
      <dgm:prSet/>
      <dgm:spPr/>
      <dgm:t>
        <a:bodyPr/>
        <a:lstStyle/>
        <a:p>
          <a:endParaRPr lang="en-US"/>
        </a:p>
      </dgm:t>
    </dgm:pt>
    <dgm:pt modelId="{4181764F-1D77-4576-9305-DEFEF929F32D}">
      <dgm:prSet/>
      <dgm:spPr/>
      <dgm:t>
        <a:bodyPr/>
        <a:lstStyle/>
        <a:p>
          <a:r>
            <a:rPr lang="en-US"/>
            <a:t>Pension funds</a:t>
          </a:r>
        </a:p>
      </dgm:t>
    </dgm:pt>
    <dgm:pt modelId="{CC80E4F0-60BF-41A9-B3DC-C635D0285866}" type="parTrans" cxnId="{DAF7BFFD-8491-4EED-8AEA-4AE394642634}">
      <dgm:prSet/>
      <dgm:spPr/>
      <dgm:t>
        <a:bodyPr/>
        <a:lstStyle/>
        <a:p>
          <a:endParaRPr lang="en-US"/>
        </a:p>
      </dgm:t>
    </dgm:pt>
    <dgm:pt modelId="{DE816F2F-F69B-43C5-B609-2C67A429B688}" type="sibTrans" cxnId="{DAF7BFFD-8491-4EED-8AEA-4AE394642634}">
      <dgm:prSet/>
      <dgm:spPr/>
      <dgm:t>
        <a:bodyPr/>
        <a:lstStyle/>
        <a:p>
          <a:endParaRPr lang="en-US"/>
        </a:p>
      </dgm:t>
    </dgm:pt>
    <dgm:pt modelId="{4A12A582-5C07-4541-A834-28A850C9F827}">
      <dgm:prSet/>
      <dgm:spPr/>
      <dgm:t>
        <a:bodyPr/>
        <a:lstStyle/>
        <a:p>
          <a:r>
            <a:rPr lang="en-US"/>
            <a:t>Annuties</a:t>
          </a:r>
        </a:p>
      </dgm:t>
    </dgm:pt>
    <dgm:pt modelId="{85DE8A8A-0566-477F-B2C1-6381C446B8CB}" type="parTrans" cxnId="{4D628867-1796-438E-9942-2D9EA7AE8834}">
      <dgm:prSet/>
      <dgm:spPr/>
      <dgm:t>
        <a:bodyPr/>
        <a:lstStyle/>
        <a:p>
          <a:endParaRPr lang="en-US"/>
        </a:p>
      </dgm:t>
    </dgm:pt>
    <dgm:pt modelId="{81D05B9E-790C-4EE4-ACE8-A35171EC4A93}" type="sibTrans" cxnId="{4D628867-1796-438E-9942-2D9EA7AE8834}">
      <dgm:prSet/>
      <dgm:spPr/>
      <dgm:t>
        <a:bodyPr/>
        <a:lstStyle/>
        <a:p>
          <a:endParaRPr lang="en-US"/>
        </a:p>
      </dgm:t>
    </dgm:pt>
    <dgm:pt modelId="{4D080598-0839-48A0-8F91-70B794C7CB53}">
      <dgm:prSet/>
      <dgm:spPr/>
      <dgm:t>
        <a:bodyPr/>
        <a:lstStyle/>
        <a:p>
          <a:r>
            <a:rPr lang="en-US" dirty="0"/>
            <a:t>Non-education IRAs</a:t>
          </a:r>
        </a:p>
      </dgm:t>
    </dgm:pt>
    <dgm:pt modelId="{9ACE86BD-B559-4941-BDEB-004B95497A99}" type="parTrans" cxnId="{3698DD42-28A6-40EA-BFB4-503DB98ADBB9}">
      <dgm:prSet/>
      <dgm:spPr/>
      <dgm:t>
        <a:bodyPr/>
        <a:lstStyle/>
        <a:p>
          <a:endParaRPr lang="en-US"/>
        </a:p>
      </dgm:t>
    </dgm:pt>
    <dgm:pt modelId="{EF7F7BFA-69EC-4F99-BEF0-C94E29333F4E}" type="sibTrans" cxnId="{3698DD42-28A6-40EA-BFB4-503DB98ADBB9}">
      <dgm:prSet/>
      <dgm:spPr/>
      <dgm:t>
        <a:bodyPr/>
        <a:lstStyle/>
        <a:p>
          <a:endParaRPr lang="en-US"/>
        </a:p>
      </dgm:t>
    </dgm:pt>
    <dgm:pt modelId="{4BB934DE-FE18-4CF8-A8FE-31AC82EAF6BE}">
      <dgm:prSet/>
      <dgm:spPr/>
      <dgm:t>
        <a:bodyPr/>
        <a:lstStyle/>
        <a:p>
          <a:r>
            <a:rPr lang="en-US"/>
            <a:t>KEOG plans</a:t>
          </a:r>
        </a:p>
      </dgm:t>
    </dgm:pt>
    <dgm:pt modelId="{3AB71319-2B16-4B60-9573-2CB4EC4A1B6F}" type="parTrans" cxnId="{F99AB189-381B-448B-B40D-D3E1D21FBB5F}">
      <dgm:prSet/>
      <dgm:spPr/>
      <dgm:t>
        <a:bodyPr/>
        <a:lstStyle/>
        <a:p>
          <a:endParaRPr lang="en-US"/>
        </a:p>
      </dgm:t>
    </dgm:pt>
    <dgm:pt modelId="{210CEB7F-CD2B-455F-B4ED-5807893F7242}" type="sibTrans" cxnId="{F99AB189-381B-448B-B40D-D3E1D21FBB5F}">
      <dgm:prSet/>
      <dgm:spPr/>
      <dgm:t>
        <a:bodyPr/>
        <a:lstStyle/>
        <a:p>
          <a:endParaRPr lang="en-US"/>
        </a:p>
      </dgm:t>
    </dgm:pt>
    <dgm:pt modelId="{90300D39-CBAC-4685-846E-244F22BAD32D}" type="pres">
      <dgm:prSet presAssocID="{1B61202E-DAE6-4B48-A432-D328B3C53460}" presName="linear" presStyleCnt="0">
        <dgm:presLayoutVars>
          <dgm:dir/>
          <dgm:animLvl val="lvl"/>
          <dgm:resizeHandles val="exact"/>
        </dgm:presLayoutVars>
      </dgm:prSet>
      <dgm:spPr/>
    </dgm:pt>
    <dgm:pt modelId="{E37E7DF3-C695-402D-B1A3-43A1D5F61567}" type="pres">
      <dgm:prSet presAssocID="{3414B98B-8540-4F58-82C5-1180A9E6FA9E}" presName="parentLin" presStyleCnt="0"/>
      <dgm:spPr/>
    </dgm:pt>
    <dgm:pt modelId="{A5B9BC9F-8BAB-49E6-8D59-186C07849226}" type="pres">
      <dgm:prSet presAssocID="{3414B98B-8540-4F58-82C5-1180A9E6FA9E}" presName="parentLeftMargin" presStyleLbl="node1" presStyleIdx="0" presStyleCnt="3"/>
      <dgm:spPr/>
    </dgm:pt>
    <dgm:pt modelId="{C8263AEA-5A55-4CE3-9D2C-F63A2F8FF859}" type="pres">
      <dgm:prSet presAssocID="{3414B98B-8540-4F58-82C5-1180A9E6FA9E}" presName="parentText" presStyleLbl="node1" presStyleIdx="0" presStyleCnt="3">
        <dgm:presLayoutVars>
          <dgm:chMax val="0"/>
          <dgm:bulletEnabled val="1"/>
        </dgm:presLayoutVars>
      </dgm:prSet>
      <dgm:spPr/>
    </dgm:pt>
    <dgm:pt modelId="{4834FF93-B443-422E-8E2C-36D0EFB3D8C7}" type="pres">
      <dgm:prSet presAssocID="{3414B98B-8540-4F58-82C5-1180A9E6FA9E}" presName="negativeSpace" presStyleCnt="0"/>
      <dgm:spPr/>
    </dgm:pt>
    <dgm:pt modelId="{0E41F614-671C-4928-BFFB-384306D53CB4}" type="pres">
      <dgm:prSet presAssocID="{3414B98B-8540-4F58-82C5-1180A9E6FA9E}" presName="childText" presStyleLbl="conFgAcc1" presStyleIdx="0" presStyleCnt="3">
        <dgm:presLayoutVars>
          <dgm:bulletEnabled val="1"/>
        </dgm:presLayoutVars>
      </dgm:prSet>
      <dgm:spPr/>
    </dgm:pt>
    <dgm:pt modelId="{7879861C-FAC1-476B-8EF7-A2ED116C09B1}" type="pres">
      <dgm:prSet presAssocID="{553E6109-0CD8-43A4-8A5E-C227AB541CCF}" presName="spaceBetweenRectangles" presStyleCnt="0"/>
      <dgm:spPr/>
    </dgm:pt>
    <dgm:pt modelId="{82EC8383-45FA-4A49-87C0-715FCA993692}" type="pres">
      <dgm:prSet presAssocID="{2183BCFB-1390-437C-AA3C-D1674B05E707}" presName="parentLin" presStyleCnt="0"/>
      <dgm:spPr/>
    </dgm:pt>
    <dgm:pt modelId="{F6A2C7B3-3C3C-420A-80FE-17B173FA08B5}" type="pres">
      <dgm:prSet presAssocID="{2183BCFB-1390-437C-AA3C-D1674B05E707}" presName="parentLeftMargin" presStyleLbl="node1" presStyleIdx="0" presStyleCnt="3"/>
      <dgm:spPr/>
    </dgm:pt>
    <dgm:pt modelId="{AE315F56-3895-4E2F-A754-EC19E43958F1}" type="pres">
      <dgm:prSet presAssocID="{2183BCFB-1390-437C-AA3C-D1674B05E707}" presName="parentText" presStyleLbl="node1" presStyleIdx="1" presStyleCnt="3">
        <dgm:presLayoutVars>
          <dgm:chMax val="0"/>
          <dgm:bulletEnabled val="1"/>
        </dgm:presLayoutVars>
      </dgm:prSet>
      <dgm:spPr/>
    </dgm:pt>
    <dgm:pt modelId="{DDDAC475-83FB-43F4-80A0-C5F56ED162A4}" type="pres">
      <dgm:prSet presAssocID="{2183BCFB-1390-437C-AA3C-D1674B05E707}" presName="negativeSpace" presStyleCnt="0"/>
      <dgm:spPr/>
    </dgm:pt>
    <dgm:pt modelId="{847DB235-BA49-41E7-8390-7DB887DBC850}" type="pres">
      <dgm:prSet presAssocID="{2183BCFB-1390-437C-AA3C-D1674B05E707}" presName="childText" presStyleLbl="conFgAcc1" presStyleIdx="1" presStyleCnt="3">
        <dgm:presLayoutVars>
          <dgm:bulletEnabled val="1"/>
        </dgm:presLayoutVars>
      </dgm:prSet>
      <dgm:spPr/>
    </dgm:pt>
    <dgm:pt modelId="{85FD910A-6819-4A2B-A514-A568355F4A46}" type="pres">
      <dgm:prSet presAssocID="{DA3E3E21-A93A-4B64-A2BF-FBD20FB4003B}" presName="spaceBetweenRectangles" presStyleCnt="0"/>
      <dgm:spPr/>
    </dgm:pt>
    <dgm:pt modelId="{2EA540BF-FE74-4320-A467-5A53B9600D66}" type="pres">
      <dgm:prSet presAssocID="{64FC57E1-EEB7-47E6-B0DD-4A8C1D2E67E7}" presName="parentLin" presStyleCnt="0"/>
      <dgm:spPr/>
    </dgm:pt>
    <dgm:pt modelId="{510F7111-0868-421C-802E-6CC15B10EE50}" type="pres">
      <dgm:prSet presAssocID="{64FC57E1-EEB7-47E6-B0DD-4A8C1D2E67E7}" presName="parentLeftMargin" presStyleLbl="node1" presStyleIdx="1" presStyleCnt="3"/>
      <dgm:spPr/>
    </dgm:pt>
    <dgm:pt modelId="{E31B003B-2B4D-46F9-B0DB-F956F947FEA7}" type="pres">
      <dgm:prSet presAssocID="{64FC57E1-EEB7-47E6-B0DD-4A8C1D2E67E7}" presName="parentText" presStyleLbl="node1" presStyleIdx="2" presStyleCnt="3">
        <dgm:presLayoutVars>
          <dgm:chMax val="0"/>
          <dgm:bulletEnabled val="1"/>
        </dgm:presLayoutVars>
      </dgm:prSet>
      <dgm:spPr/>
    </dgm:pt>
    <dgm:pt modelId="{005A7BCB-A312-49F2-8BC8-EE5C9D3F6D84}" type="pres">
      <dgm:prSet presAssocID="{64FC57E1-EEB7-47E6-B0DD-4A8C1D2E67E7}" presName="negativeSpace" presStyleCnt="0"/>
      <dgm:spPr/>
    </dgm:pt>
    <dgm:pt modelId="{48F9E9DF-04C0-4B8A-A6D0-FC9B7E06671C}" type="pres">
      <dgm:prSet presAssocID="{64FC57E1-EEB7-47E6-B0DD-4A8C1D2E67E7}" presName="childText" presStyleLbl="conFgAcc1" presStyleIdx="2" presStyleCnt="3">
        <dgm:presLayoutVars>
          <dgm:bulletEnabled val="1"/>
        </dgm:presLayoutVars>
      </dgm:prSet>
      <dgm:spPr/>
    </dgm:pt>
  </dgm:ptLst>
  <dgm:cxnLst>
    <dgm:cxn modelId="{A1A44807-5858-4038-915C-9D3612E8DD92}" type="presOf" srcId="{4D080598-0839-48A0-8F91-70B794C7CB53}" destId="{48F9E9DF-04C0-4B8A-A6D0-FC9B7E06671C}" srcOrd="0" destOrd="4" presId="urn:microsoft.com/office/officeart/2005/8/layout/list1"/>
    <dgm:cxn modelId="{29E0F909-16BD-4A0F-B53B-134C38277967}" srcId="{64FC57E1-EEB7-47E6-B0DD-4A8C1D2E67E7}" destId="{5BEDED5A-19C7-48B3-9A49-F537BCC44D83}" srcOrd="1" destOrd="0" parTransId="{86430709-551E-468B-A90E-E652150FFF41}" sibTransId="{C5B28FA1-A082-4100-A4DA-FBF538B1D901}"/>
    <dgm:cxn modelId="{6DEC4D21-A0BC-4BF9-A15A-324209303C74}" type="presOf" srcId="{3414B98B-8540-4F58-82C5-1180A9E6FA9E}" destId="{A5B9BC9F-8BAB-49E6-8D59-186C07849226}" srcOrd="0" destOrd="0" presId="urn:microsoft.com/office/officeart/2005/8/layout/list1"/>
    <dgm:cxn modelId="{4E834434-A75A-431D-AACD-EBD435066863}" type="presOf" srcId="{64FC57E1-EEB7-47E6-B0DD-4A8C1D2E67E7}" destId="{510F7111-0868-421C-802E-6CC15B10EE50}" srcOrd="0" destOrd="0" presId="urn:microsoft.com/office/officeart/2005/8/layout/list1"/>
    <dgm:cxn modelId="{06E5003A-B3BA-437E-BBCE-96D8EDAAC1A0}" type="presOf" srcId="{1B61202E-DAE6-4B48-A432-D328B3C53460}" destId="{90300D39-CBAC-4685-846E-244F22BAD32D}" srcOrd="0" destOrd="0" presId="urn:microsoft.com/office/officeart/2005/8/layout/list1"/>
    <dgm:cxn modelId="{956DC93C-0E56-4221-9F3C-03E822B2E897}" srcId="{64FC57E1-EEB7-47E6-B0DD-4A8C1D2E67E7}" destId="{6FD341E6-1E30-40BC-9A61-06F782F8AAAE}" srcOrd="0" destOrd="0" parTransId="{D0E57839-8C81-43A2-B5A8-06BBD7331E87}" sibTransId="{7A6309DE-F383-4C84-B0F5-6D8E90CDFF1A}"/>
    <dgm:cxn modelId="{01280F5E-678D-4235-AEA4-0A1FA73DBFE7}" srcId="{1B61202E-DAE6-4B48-A432-D328B3C53460}" destId="{64FC57E1-EEB7-47E6-B0DD-4A8C1D2E67E7}" srcOrd="2" destOrd="0" parTransId="{988C6C5B-B4C9-47D6-B002-D475F348DF7A}" sibTransId="{CE09D462-F4D2-47F8-998C-BD424451F1FB}"/>
    <dgm:cxn modelId="{3698DD42-28A6-40EA-BFB4-503DB98ADBB9}" srcId="{64FC57E1-EEB7-47E6-B0DD-4A8C1D2E67E7}" destId="{4D080598-0839-48A0-8F91-70B794C7CB53}" srcOrd="4" destOrd="0" parTransId="{9ACE86BD-B559-4941-BDEB-004B95497A99}" sibTransId="{EF7F7BFA-69EC-4F99-BEF0-C94E29333F4E}"/>
    <dgm:cxn modelId="{4D628867-1796-438E-9942-2D9EA7AE8834}" srcId="{64FC57E1-EEB7-47E6-B0DD-4A8C1D2E67E7}" destId="{4A12A582-5C07-4541-A834-28A850C9F827}" srcOrd="3" destOrd="0" parTransId="{85DE8A8A-0566-477F-B2C1-6381C446B8CB}" sibTransId="{81D05B9E-790C-4EE4-ACE8-A35171EC4A93}"/>
    <dgm:cxn modelId="{F99AB189-381B-448B-B40D-D3E1D21FBB5F}" srcId="{64FC57E1-EEB7-47E6-B0DD-4A8C1D2E67E7}" destId="{4BB934DE-FE18-4CF8-A8FE-31AC82EAF6BE}" srcOrd="5" destOrd="0" parTransId="{3AB71319-2B16-4B60-9573-2CB4EC4A1B6F}" sibTransId="{210CEB7F-CD2B-455F-B4ED-5807893F7242}"/>
    <dgm:cxn modelId="{1F18529C-264D-4DF4-9568-CAD6A7A897F4}" type="presOf" srcId="{5BEDED5A-19C7-48B3-9A49-F537BCC44D83}" destId="{48F9E9DF-04C0-4B8A-A6D0-FC9B7E06671C}" srcOrd="0" destOrd="1" presId="urn:microsoft.com/office/officeart/2005/8/layout/list1"/>
    <dgm:cxn modelId="{92A7FC9F-FB58-4EA6-A72B-3959333E79C4}" type="presOf" srcId="{2183BCFB-1390-437C-AA3C-D1674B05E707}" destId="{AE315F56-3895-4E2F-A754-EC19E43958F1}" srcOrd="1" destOrd="0" presId="urn:microsoft.com/office/officeart/2005/8/layout/list1"/>
    <dgm:cxn modelId="{99520AA3-9A6A-4A56-BB94-DEEFE5BE6730}" type="presOf" srcId="{2183BCFB-1390-437C-AA3C-D1674B05E707}" destId="{F6A2C7B3-3C3C-420A-80FE-17B173FA08B5}" srcOrd="0" destOrd="0" presId="urn:microsoft.com/office/officeart/2005/8/layout/list1"/>
    <dgm:cxn modelId="{6962C1B1-759C-4C00-A0E2-075F5F29C3AE}" srcId="{1B61202E-DAE6-4B48-A432-D328B3C53460}" destId="{2183BCFB-1390-437C-AA3C-D1674B05E707}" srcOrd="1" destOrd="0" parTransId="{8F3366AD-DEA5-4D45-B570-1296BD1DE7D9}" sibTransId="{DA3E3E21-A93A-4B64-A2BF-FBD20FB4003B}"/>
    <dgm:cxn modelId="{3B3897CA-DBB9-4A29-9FEB-331E675F8777}" type="presOf" srcId="{3414B98B-8540-4F58-82C5-1180A9E6FA9E}" destId="{C8263AEA-5A55-4CE3-9D2C-F63A2F8FF859}" srcOrd="1" destOrd="0" presId="urn:microsoft.com/office/officeart/2005/8/layout/list1"/>
    <dgm:cxn modelId="{4ACBF4D3-D86E-47BB-9FA7-2545F0601A5A}" type="presOf" srcId="{4BB934DE-FE18-4CF8-A8FE-31AC82EAF6BE}" destId="{48F9E9DF-04C0-4B8A-A6D0-FC9B7E06671C}" srcOrd="0" destOrd="5" presId="urn:microsoft.com/office/officeart/2005/8/layout/list1"/>
    <dgm:cxn modelId="{009C5AD8-7645-44D6-8985-645F8AB594E0}" type="presOf" srcId="{4A12A582-5C07-4541-A834-28A850C9F827}" destId="{48F9E9DF-04C0-4B8A-A6D0-FC9B7E06671C}" srcOrd="0" destOrd="3" presId="urn:microsoft.com/office/officeart/2005/8/layout/list1"/>
    <dgm:cxn modelId="{F9B4CBE1-DE38-463D-BD0D-31DC2DEA5172}" type="presOf" srcId="{4181764F-1D77-4576-9305-DEFEF929F32D}" destId="{48F9E9DF-04C0-4B8A-A6D0-FC9B7E06671C}" srcOrd="0" destOrd="2" presId="urn:microsoft.com/office/officeart/2005/8/layout/list1"/>
    <dgm:cxn modelId="{8C920DE6-E705-45E1-AAFD-315CF6FBB36E}" type="presOf" srcId="{6FD341E6-1E30-40BC-9A61-06F782F8AAAE}" destId="{48F9E9DF-04C0-4B8A-A6D0-FC9B7E06671C}" srcOrd="0" destOrd="0" presId="urn:microsoft.com/office/officeart/2005/8/layout/list1"/>
    <dgm:cxn modelId="{6847D9EB-3480-4EA2-9B8E-31022924921E}" srcId="{1B61202E-DAE6-4B48-A432-D328B3C53460}" destId="{3414B98B-8540-4F58-82C5-1180A9E6FA9E}" srcOrd="0" destOrd="0" parTransId="{C8B3A7B5-BE6E-41C6-90C4-FE2BE889626B}" sibTransId="{553E6109-0CD8-43A4-8A5E-C227AB541CCF}"/>
    <dgm:cxn modelId="{90AE19ED-B8A2-42A5-AE3B-B3D0920D0FB1}" type="presOf" srcId="{64FC57E1-EEB7-47E6-B0DD-4A8C1D2E67E7}" destId="{E31B003B-2B4D-46F9-B0DB-F956F947FEA7}" srcOrd="1" destOrd="0" presId="urn:microsoft.com/office/officeart/2005/8/layout/list1"/>
    <dgm:cxn modelId="{DAF7BFFD-8491-4EED-8AEA-4AE394642634}" srcId="{64FC57E1-EEB7-47E6-B0DD-4A8C1D2E67E7}" destId="{4181764F-1D77-4576-9305-DEFEF929F32D}" srcOrd="2" destOrd="0" parTransId="{CC80E4F0-60BF-41A9-B3DC-C635D0285866}" sibTransId="{DE816F2F-F69B-43C5-B609-2C67A429B688}"/>
    <dgm:cxn modelId="{086AFC4D-58D7-4915-ADCE-192B6C60D96B}" type="presParOf" srcId="{90300D39-CBAC-4685-846E-244F22BAD32D}" destId="{E37E7DF3-C695-402D-B1A3-43A1D5F61567}" srcOrd="0" destOrd="0" presId="urn:microsoft.com/office/officeart/2005/8/layout/list1"/>
    <dgm:cxn modelId="{D04EBDC6-FAFC-4AD2-AD0E-E67B4F172F5E}" type="presParOf" srcId="{E37E7DF3-C695-402D-B1A3-43A1D5F61567}" destId="{A5B9BC9F-8BAB-49E6-8D59-186C07849226}" srcOrd="0" destOrd="0" presId="urn:microsoft.com/office/officeart/2005/8/layout/list1"/>
    <dgm:cxn modelId="{EEC71827-6145-4EB3-B46D-AD9A67D84AF6}" type="presParOf" srcId="{E37E7DF3-C695-402D-B1A3-43A1D5F61567}" destId="{C8263AEA-5A55-4CE3-9D2C-F63A2F8FF859}" srcOrd="1" destOrd="0" presId="urn:microsoft.com/office/officeart/2005/8/layout/list1"/>
    <dgm:cxn modelId="{0C5E7B0F-48AE-4C83-AA28-365493ACE532}" type="presParOf" srcId="{90300D39-CBAC-4685-846E-244F22BAD32D}" destId="{4834FF93-B443-422E-8E2C-36D0EFB3D8C7}" srcOrd="1" destOrd="0" presId="urn:microsoft.com/office/officeart/2005/8/layout/list1"/>
    <dgm:cxn modelId="{37973A5B-DEB4-438E-9515-752A73B53930}" type="presParOf" srcId="{90300D39-CBAC-4685-846E-244F22BAD32D}" destId="{0E41F614-671C-4928-BFFB-384306D53CB4}" srcOrd="2" destOrd="0" presId="urn:microsoft.com/office/officeart/2005/8/layout/list1"/>
    <dgm:cxn modelId="{8646CA5F-07CE-4E11-9107-EFCB441124C4}" type="presParOf" srcId="{90300D39-CBAC-4685-846E-244F22BAD32D}" destId="{7879861C-FAC1-476B-8EF7-A2ED116C09B1}" srcOrd="3" destOrd="0" presId="urn:microsoft.com/office/officeart/2005/8/layout/list1"/>
    <dgm:cxn modelId="{2DB94BE3-D526-4224-A667-6F7F1CB02EA3}" type="presParOf" srcId="{90300D39-CBAC-4685-846E-244F22BAD32D}" destId="{82EC8383-45FA-4A49-87C0-715FCA993692}" srcOrd="4" destOrd="0" presId="urn:microsoft.com/office/officeart/2005/8/layout/list1"/>
    <dgm:cxn modelId="{79C516E5-A58E-4B75-810D-E2D74A6811AF}" type="presParOf" srcId="{82EC8383-45FA-4A49-87C0-715FCA993692}" destId="{F6A2C7B3-3C3C-420A-80FE-17B173FA08B5}" srcOrd="0" destOrd="0" presId="urn:microsoft.com/office/officeart/2005/8/layout/list1"/>
    <dgm:cxn modelId="{3E8C917D-23D4-4EA8-88CC-E1928342694D}" type="presParOf" srcId="{82EC8383-45FA-4A49-87C0-715FCA993692}" destId="{AE315F56-3895-4E2F-A754-EC19E43958F1}" srcOrd="1" destOrd="0" presId="urn:microsoft.com/office/officeart/2005/8/layout/list1"/>
    <dgm:cxn modelId="{EFECCCA1-8438-4070-A028-5C4F6685242A}" type="presParOf" srcId="{90300D39-CBAC-4685-846E-244F22BAD32D}" destId="{DDDAC475-83FB-43F4-80A0-C5F56ED162A4}" srcOrd="5" destOrd="0" presId="urn:microsoft.com/office/officeart/2005/8/layout/list1"/>
    <dgm:cxn modelId="{E8BB0C4F-A1D7-4D2D-8600-65594B34BC07}" type="presParOf" srcId="{90300D39-CBAC-4685-846E-244F22BAD32D}" destId="{847DB235-BA49-41E7-8390-7DB887DBC850}" srcOrd="6" destOrd="0" presId="urn:microsoft.com/office/officeart/2005/8/layout/list1"/>
    <dgm:cxn modelId="{D1972E63-DE47-4D67-BBAF-1C173E381A83}" type="presParOf" srcId="{90300D39-CBAC-4685-846E-244F22BAD32D}" destId="{85FD910A-6819-4A2B-A514-A568355F4A46}" srcOrd="7" destOrd="0" presId="urn:microsoft.com/office/officeart/2005/8/layout/list1"/>
    <dgm:cxn modelId="{363BE1F8-A64A-417E-B5AA-42B88B7E40F4}" type="presParOf" srcId="{90300D39-CBAC-4685-846E-244F22BAD32D}" destId="{2EA540BF-FE74-4320-A467-5A53B9600D66}" srcOrd="8" destOrd="0" presId="urn:microsoft.com/office/officeart/2005/8/layout/list1"/>
    <dgm:cxn modelId="{F802CF3E-AA69-4DBA-90ED-AEBCEC069EF5}" type="presParOf" srcId="{2EA540BF-FE74-4320-A467-5A53B9600D66}" destId="{510F7111-0868-421C-802E-6CC15B10EE50}" srcOrd="0" destOrd="0" presId="urn:microsoft.com/office/officeart/2005/8/layout/list1"/>
    <dgm:cxn modelId="{2B0C994A-A342-4612-82A8-9CB859910CA1}" type="presParOf" srcId="{2EA540BF-FE74-4320-A467-5A53B9600D66}" destId="{E31B003B-2B4D-46F9-B0DB-F956F947FEA7}" srcOrd="1" destOrd="0" presId="urn:microsoft.com/office/officeart/2005/8/layout/list1"/>
    <dgm:cxn modelId="{2425C713-4CED-4691-BD17-0AAEBFF212F7}" type="presParOf" srcId="{90300D39-CBAC-4685-846E-244F22BAD32D}" destId="{005A7BCB-A312-49F2-8BC8-EE5C9D3F6D84}" srcOrd="9" destOrd="0" presId="urn:microsoft.com/office/officeart/2005/8/layout/list1"/>
    <dgm:cxn modelId="{3CFFF6C5-6BDC-4309-B5DD-090F625E4191}" type="presParOf" srcId="{90300D39-CBAC-4685-846E-244F22BAD32D}" destId="{48F9E9DF-04C0-4B8A-A6D0-FC9B7E06671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7333CC-CABC-42EC-AE53-5BBE4B362816}"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C8D55675-AED7-4907-BAEC-52AD05C880D5}">
      <dgm:prSet custT="1"/>
      <dgm:spPr/>
      <dgm:t>
        <a:bodyPr/>
        <a:lstStyle/>
        <a:p>
          <a:r>
            <a:rPr lang="en-US" sz="1600" dirty="0" err="1">
              <a:latin typeface="Oswald" panose="00000500000000000000" pitchFamily="2" charset="0"/>
            </a:rPr>
            <a:t>Indíce</a:t>
          </a:r>
          <a:r>
            <a:rPr lang="en-US" sz="1600" dirty="0">
              <a:latin typeface="Oswald" panose="00000500000000000000" pitchFamily="2" charset="0"/>
            </a:rPr>
            <a:t> es </a:t>
          </a:r>
          <a:r>
            <a:rPr lang="en-US" sz="1600" dirty="0" err="1">
              <a:latin typeface="Oswald" panose="00000500000000000000" pitchFamily="2" charset="0"/>
            </a:rPr>
            <a:t>usado</a:t>
          </a:r>
          <a:r>
            <a:rPr lang="en-US" sz="1600" dirty="0">
              <a:latin typeface="Oswald" panose="00000500000000000000" pitchFamily="2" charset="0"/>
            </a:rPr>
            <a:t> </a:t>
          </a:r>
          <a:r>
            <a:rPr lang="en-US" sz="1600" dirty="0" err="1">
              <a:latin typeface="Oswald" panose="00000500000000000000" pitchFamily="2" charset="0"/>
            </a:rPr>
            <a:t>por</a:t>
          </a:r>
          <a:r>
            <a:rPr lang="en-US" sz="1600" dirty="0">
              <a:latin typeface="Oswald" panose="00000500000000000000" pitchFamily="2" charset="0"/>
            </a:rPr>
            <a:t> las </a:t>
          </a:r>
          <a:r>
            <a:rPr lang="en-US" sz="1600" dirty="0" err="1">
              <a:latin typeface="Oswald" panose="00000500000000000000" pitchFamily="2" charset="0"/>
            </a:rPr>
            <a:t>universidades</a:t>
          </a:r>
          <a:r>
            <a:rPr lang="en-US" sz="1600" dirty="0">
              <a:latin typeface="Oswald" panose="00000500000000000000" pitchFamily="2" charset="0"/>
            </a:rPr>
            <a:t> para </a:t>
          </a:r>
          <a:r>
            <a:rPr lang="en-US" sz="1600" dirty="0" err="1">
              <a:latin typeface="Oswald" panose="00000500000000000000" pitchFamily="2" charset="0"/>
            </a:rPr>
            <a:t>determinar</a:t>
          </a:r>
          <a:r>
            <a:rPr lang="en-US" sz="1600" dirty="0">
              <a:latin typeface="Oswald" panose="00000500000000000000" pitchFamily="2" charset="0"/>
            </a:rPr>
            <a:t> </a:t>
          </a:r>
          <a:r>
            <a:rPr lang="en-US" sz="1600" dirty="0" err="1">
              <a:latin typeface="Oswald" panose="00000500000000000000" pitchFamily="2" charset="0"/>
            </a:rPr>
            <a:t>elegibilidad</a:t>
          </a:r>
          <a:r>
            <a:rPr lang="en-US" sz="1600" dirty="0">
              <a:latin typeface="Oswald" panose="00000500000000000000" pitchFamily="2" charset="0"/>
            </a:rPr>
            <a:t> de la </a:t>
          </a:r>
          <a:r>
            <a:rPr lang="en-US" sz="1600" dirty="0" err="1">
              <a:latin typeface="Oswald" panose="00000500000000000000" pitchFamily="2" charset="0"/>
            </a:rPr>
            <a:t>ayuda</a:t>
          </a:r>
          <a:r>
            <a:rPr lang="en-US" sz="1600" dirty="0">
              <a:latin typeface="Oswald" panose="00000500000000000000" pitchFamily="2" charset="0"/>
            </a:rPr>
            <a:t> </a:t>
          </a:r>
          <a:r>
            <a:rPr lang="en-US" sz="1600" dirty="0" err="1">
              <a:latin typeface="Oswald" panose="00000500000000000000" pitchFamily="2" charset="0"/>
            </a:rPr>
            <a:t>financiera</a:t>
          </a:r>
          <a:endParaRPr lang="en-US" sz="1600" dirty="0">
            <a:latin typeface="Oswald" panose="00000500000000000000" pitchFamily="2" charset="0"/>
          </a:endParaRPr>
        </a:p>
      </dgm:t>
    </dgm:pt>
    <dgm:pt modelId="{64BDA566-E71C-4A42-8B7F-77AF6B1351B9}" type="parTrans" cxnId="{C622B0FC-D604-472E-B0C4-D9995CBA95EE}">
      <dgm:prSet/>
      <dgm:spPr/>
      <dgm:t>
        <a:bodyPr/>
        <a:lstStyle/>
        <a:p>
          <a:endParaRPr lang="en-US"/>
        </a:p>
      </dgm:t>
    </dgm:pt>
    <dgm:pt modelId="{A19536DA-56A9-41DD-88BB-5C9D9606648F}" type="sibTrans" cxnId="{C622B0FC-D604-472E-B0C4-D9995CBA95EE}">
      <dgm:prSet/>
      <dgm:spPr/>
      <dgm:t>
        <a:bodyPr/>
        <a:lstStyle/>
        <a:p>
          <a:endParaRPr lang="en-US"/>
        </a:p>
      </dgm:t>
    </dgm:pt>
    <dgm:pt modelId="{AEAB19F6-219F-4C29-8CA9-A8783A8EBDFE}">
      <dgm:prSet custT="1"/>
      <dgm:spPr/>
      <dgm:t>
        <a:bodyPr/>
        <a:lstStyle/>
        <a:p>
          <a:r>
            <a:rPr lang="en-US" sz="1600" dirty="0">
              <a:latin typeface="Oswald" panose="00000500000000000000" pitchFamily="2" charset="0"/>
            </a:rPr>
            <a:t>Los </a:t>
          </a:r>
          <a:r>
            <a:rPr lang="en-US" sz="1600" dirty="0" err="1">
              <a:latin typeface="Oswald" panose="00000500000000000000" pitchFamily="2" charset="0"/>
            </a:rPr>
            <a:t>resultados</a:t>
          </a:r>
          <a:r>
            <a:rPr lang="en-US" sz="1600" dirty="0">
              <a:latin typeface="Oswald" panose="00000500000000000000" pitchFamily="2" charset="0"/>
            </a:rPr>
            <a:t> son </a:t>
          </a:r>
          <a:r>
            <a:rPr lang="en-US" sz="1600" dirty="0" err="1">
              <a:latin typeface="Oswald" panose="00000500000000000000" pitchFamily="2" charset="0"/>
            </a:rPr>
            <a:t>calculados</a:t>
          </a:r>
          <a:r>
            <a:rPr lang="en-US" sz="1600" dirty="0">
              <a:latin typeface="Oswald" panose="00000500000000000000" pitchFamily="2" charset="0"/>
            </a:rPr>
            <a:t> de la </a:t>
          </a:r>
          <a:r>
            <a:rPr lang="en-US" sz="1600" dirty="0" err="1">
              <a:latin typeface="Oswald" panose="00000500000000000000" pitchFamily="2" charset="0"/>
            </a:rPr>
            <a:t>Información</a:t>
          </a:r>
          <a:r>
            <a:rPr lang="en-US" sz="1600" dirty="0">
              <a:latin typeface="Oswald" panose="00000500000000000000" pitchFamily="2" charset="0"/>
            </a:rPr>
            <a:t> </a:t>
          </a:r>
          <a:r>
            <a:rPr lang="en-US" sz="1600" dirty="0" err="1">
              <a:latin typeface="Oswald" panose="00000500000000000000" pitchFamily="2" charset="0"/>
            </a:rPr>
            <a:t>proporcionada</a:t>
          </a:r>
          <a:r>
            <a:rPr lang="en-US" sz="1600" dirty="0">
              <a:latin typeface="Oswald" panose="00000500000000000000" pitchFamily="2" charset="0"/>
            </a:rPr>
            <a:t> </a:t>
          </a:r>
          <a:r>
            <a:rPr lang="en-US" sz="1600" dirty="0" err="1">
              <a:latin typeface="Oswald" panose="00000500000000000000" pitchFamily="2" charset="0"/>
            </a:rPr>
            <a:t>en</a:t>
          </a:r>
          <a:r>
            <a:rPr lang="en-US" sz="1600" dirty="0">
              <a:latin typeface="Oswald" panose="00000500000000000000" pitchFamily="2" charset="0"/>
            </a:rPr>
            <a:t> la  FAFSA</a:t>
          </a:r>
        </a:p>
      </dgm:t>
    </dgm:pt>
    <dgm:pt modelId="{7DE6680D-39B8-40E1-8EF1-8EE2949A7204}" type="parTrans" cxnId="{723B3A97-8E16-4E2E-BBFD-3C316E406E68}">
      <dgm:prSet/>
      <dgm:spPr/>
      <dgm:t>
        <a:bodyPr/>
        <a:lstStyle/>
        <a:p>
          <a:endParaRPr lang="en-US"/>
        </a:p>
      </dgm:t>
    </dgm:pt>
    <dgm:pt modelId="{A0894F5B-C098-431C-921C-32D7F4C8A10F}" type="sibTrans" cxnId="{723B3A97-8E16-4E2E-BBFD-3C316E406E68}">
      <dgm:prSet/>
      <dgm:spPr/>
      <dgm:t>
        <a:bodyPr/>
        <a:lstStyle/>
        <a:p>
          <a:endParaRPr lang="en-US"/>
        </a:p>
      </dgm:t>
    </dgm:pt>
    <dgm:pt modelId="{AB4E615F-1272-4AAA-B14A-0B54583B6C57}">
      <dgm:prSet custT="1"/>
      <dgm:spPr/>
      <dgm:t>
        <a:bodyPr/>
        <a:lstStyle/>
        <a:p>
          <a:r>
            <a:rPr lang="en-US" sz="2000" dirty="0">
              <a:latin typeface="Oswald" panose="00000500000000000000" pitchFamily="2" charset="0"/>
            </a:rPr>
            <a:t>Se </a:t>
          </a:r>
          <a:r>
            <a:rPr lang="en-US" sz="2000" dirty="0" err="1">
              <a:latin typeface="Oswald" panose="00000500000000000000" pitchFamily="2" charset="0"/>
            </a:rPr>
            <a:t>calcula</a:t>
          </a:r>
          <a:r>
            <a:rPr lang="en-US" sz="2000" dirty="0">
              <a:latin typeface="Oswald" panose="00000500000000000000" pitchFamily="2" charset="0"/>
            </a:rPr>
            <a:t> </a:t>
          </a:r>
          <a:r>
            <a:rPr lang="en-US" sz="2000" dirty="0" err="1">
              <a:latin typeface="Oswald" panose="00000500000000000000" pitchFamily="2" charset="0"/>
            </a:rPr>
            <a:t>usando</a:t>
          </a:r>
          <a:r>
            <a:rPr lang="en-US" sz="2000" dirty="0">
              <a:latin typeface="Oswald" panose="00000500000000000000" pitchFamily="2" charset="0"/>
            </a:rPr>
            <a:t> </a:t>
          </a:r>
          <a:r>
            <a:rPr lang="en-US" sz="2000" dirty="0" err="1">
              <a:latin typeface="Oswald" panose="00000500000000000000" pitchFamily="2" charset="0"/>
            </a:rPr>
            <a:t>una</a:t>
          </a:r>
          <a:r>
            <a:rPr lang="en-US" sz="2000" dirty="0">
              <a:latin typeface="Oswald" panose="00000500000000000000" pitchFamily="2" charset="0"/>
            </a:rPr>
            <a:t> formula </a:t>
          </a:r>
          <a:r>
            <a:rPr lang="en-US" sz="2000" dirty="0" err="1">
              <a:latin typeface="Oswald" panose="00000500000000000000" pitchFamily="2" charset="0"/>
            </a:rPr>
            <a:t>establecida</a:t>
          </a:r>
          <a:r>
            <a:rPr lang="en-US" sz="2000" dirty="0">
              <a:latin typeface="Oswald" panose="00000500000000000000" pitchFamily="2" charset="0"/>
            </a:rPr>
            <a:t> </a:t>
          </a:r>
          <a:r>
            <a:rPr lang="en-US" sz="2000" dirty="0" err="1">
              <a:latin typeface="Oswald" panose="00000500000000000000" pitchFamily="2" charset="0"/>
            </a:rPr>
            <a:t>por</a:t>
          </a:r>
          <a:r>
            <a:rPr lang="en-US" sz="2000" dirty="0">
              <a:latin typeface="Oswald" panose="00000500000000000000" pitchFamily="2" charset="0"/>
            </a:rPr>
            <a:t> la ley</a:t>
          </a:r>
        </a:p>
      </dgm:t>
    </dgm:pt>
    <dgm:pt modelId="{39953AEC-581B-4720-B205-544ABEB0B139}" type="parTrans" cxnId="{F2B27935-9C87-4062-9B62-226A68600530}">
      <dgm:prSet/>
      <dgm:spPr/>
      <dgm:t>
        <a:bodyPr/>
        <a:lstStyle/>
        <a:p>
          <a:endParaRPr lang="en-US"/>
        </a:p>
      </dgm:t>
    </dgm:pt>
    <dgm:pt modelId="{227D8EE6-A727-473A-BA9F-04A4C9883C4F}" type="sibTrans" cxnId="{F2B27935-9C87-4062-9B62-226A68600530}">
      <dgm:prSet/>
      <dgm:spPr/>
      <dgm:t>
        <a:bodyPr/>
        <a:lstStyle/>
        <a:p>
          <a:endParaRPr lang="en-US"/>
        </a:p>
      </dgm:t>
    </dgm:pt>
    <dgm:pt modelId="{CBDD7810-EB22-45CC-B1F4-C7FC3E07D5CF}">
      <dgm:prSet custT="1"/>
      <dgm:spPr/>
      <dgm:t>
        <a:bodyPr/>
        <a:lstStyle/>
        <a:p>
          <a:r>
            <a:rPr lang="en-US" sz="2000" dirty="0">
              <a:latin typeface="Oswald" panose="00000500000000000000" pitchFamily="2" charset="0"/>
            </a:rPr>
            <a:t>El </a:t>
          </a:r>
          <a:r>
            <a:rPr lang="en-US" sz="2000" dirty="0" err="1">
              <a:latin typeface="Oswald" panose="00000500000000000000" pitchFamily="2" charset="0"/>
            </a:rPr>
            <a:t>mismo</a:t>
          </a:r>
          <a:r>
            <a:rPr lang="en-US" sz="2000" dirty="0">
              <a:latin typeface="Oswald" panose="00000500000000000000" pitchFamily="2" charset="0"/>
            </a:rPr>
            <a:t> </a:t>
          </a:r>
          <a:r>
            <a:rPr lang="en-US" sz="2000" dirty="0" err="1">
              <a:latin typeface="Oswald" panose="00000500000000000000" pitchFamily="2" charset="0"/>
            </a:rPr>
            <a:t>numero</a:t>
          </a:r>
          <a:r>
            <a:rPr lang="en-US" sz="2000" dirty="0">
              <a:latin typeface="Oswald" panose="00000500000000000000" pitchFamily="2" charset="0"/>
            </a:rPr>
            <a:t> es </a:t>
          </a:r>
          <a:r>
            <a:rPr lang="en-US" sz="2000" dirty="0" err="1">
              <a:latin typeface="Oswald" panose="00000500000000000000" pitchFamily="2" charset="0"/>
            </a:rPr>
            <a:t>reportado</a:t>
          </a:r>
          <a:r>
            <a:rPr lang="en-US" sz="2000" dirty="0">
              <a:latin typeface="Oswald" panose="00000500000000000000" pitchFamily="2" charset="0"/>
            </a:rPr>
            <a:t> a </a:t>
          </a:r>
          <a:r>
            <a:rPr lang="en-US" sz="2000" dirty="0" err="1">
              <a:latin typeface="Oswald" panose="00000500000000000000" pitchFamily="2" charset="0"/>
            </a:rPr>
            <a:t>todas</a:t>
          </a:r>
          <a:r>
            <a:rPr lang="en-US" sz="2000" dirty="0">
              <a:latin typeface="Oswald" panose="00000500000000000000" pitchFamily="2" charset="0"/>
            </a:rPr>
            <a:t> las </a:t>
          </a:r>
          <a:r>
            <a:rPr lang="en-US" sz="2000" dirty="0" err="1">
              <a:latin typeface="Oswald" panose="00000500000000000000" pitchFamily="2" charset="0"/>
            </a:rPr>
            <a:t>universidades</a:t>
          </a:r>
          <a:endParaRPr lang="en-US" sz="2000" dirty="0">
            <a:latin typeface="Oswald" panose="00000500000000000000" pitchFamily="2" charset="0"/>
          </a:endParaRPr>
        </a:p>
      </dgm:t>
    </dgm:pt>
    <dgm:pt modelId="{FD4B92B2-D8C8-4B0C-8F56-AECE26DBD2C3}" type="parTrans" cxnId="{8B1EBFC9-08E6-40CD-AFAE-420580A17A50}">
      <dgm:prSet/>
      <dgm:spPr/>
      <dgm:t>
        <a:bodyPr/>
        <a:lstStyle/>
        <a:p>
          <a:endParaRPr lang="en-US"/>
        </a:p>
      </dgm:t>
    </dgm:pt>
    <dgm:pt modelId="{FE113626-E2AF-42AF-91A2-7F0A2DA366AD}" type="sibTrans" cxnId="{8B1EBFC9-08E6-40CD-AFAE-420580A17A50}">
      <dgm:prSet/>
      <dgm:spPr/>
      <dgm:t>
        <a:bodyPr/>
        <a:lstStyle/>
        <a:p>
          <a:endParaRPr lang="en-US"/>
        </a:p>
      </dgm:t>
    </dgm:pt>
    <dgm:pt modelId="{E8D7C130-E3A5-480D-A547-7E3D792010D4}" type="pres">
      <dgm:prSet presAssocID="{A97333CC-CABC-42EC-AE53-5BBE4B362816}" presName="hierChild1" presStyleCnt="0">
        <dgm:presLayoutVars>
          <dgm:chPref val="1"/>
          <dgm:dir/>
          <dgm:animOne val="branch"/>
          <dgm:animLvl val="lvl"/>
          <dgm:resizeHandles/>
        </dgm:presLayoutVars>
      </dgm:prSet>
      <dgm:spPr/>
    </dgm:pt>
    <dgm:pt modelId="{19B1EB46-1C73-4C6B-BB91-CFDFA7AD8F77}" type="pres">
      <dgm:prSet presAssocID="{C8D55675-AED7-4907-BAEC-52AD05C880D5}" presName="hierRoot1" presStyleCnt="0"/>
      <dgm:spPr/>
    </dgm:pt>
    <dgm:pt modelId="{8FFEC4B3-C125-4D0E-B300-9BA92B4C1318}" type="pres">
      <dgm:prSet presAssocID="{C8D55675-AED7-4907-BAEC-52AD05C880D5}" presName="composite" presStyleCnt="0"/>
      <dgm:spPr/>
    </dgm:pt>
    <dgm:pt modelId="{67F10E34-4BC3-47FD-AD0C-9E8022E8FC3C}" type="pres">
      <dgm:prSet presAssocID="{C8D55675-AED7-4907-BAEC-52AD05C880D5}" presName="background" presStyleLbl="node0" presStyleIdx="0" presStyleCnt="4"/>
      <dgm:spPr/>
    </dgm:pt>
    <dgm:pt modelId="{AF16A5DD-2A6E-4151-BEB7-F3DA3C610FC9}" type="pres">
      <dgm:prSet presAssocID="{C8D55675-AED7-4907-BAEC-52AD05C880D5}" presName="text" presStyleLbl="fgAcc0" presStyleIdx="0" presStyleCnt="4">
        <dgm:presLayoutVars>
          <dgm:chPref val="3"/>
        </dgm:presLayoutVars>
      </dgm:prSet>
      <dgm:spPr/>
    </dgm:pt>
    <dgm:pt modelId="{BBA93DBB-DDCD-436F-8E70-96392A19B3FC}" type="pres">
      <dgm:prSet presAssocID="{C8D55675-AED7-4907-BAEC-52AD05C880D5}" presName="hierChild2" presStyleCnt="0"/>
      <dgm:spPr/>
    </dgm:pt>
    <dgm:pt modelId="{A0ABFAC5-3BC0-4DFB-B22D-775CC572897A}" type="pres">
      <dgm:prSet presAssocID="{AEAB19F6-219F-4C29-8CA9-A8783A8EBDFE}" presName="hierRoot1" presStyleCnt="0"/>
      <dgm:spPr/>
    </dgm:pt>
    <dgm:pt modelId="{E1526066-4754-452A-AB49-BB897CADE290}" type="pres">
      <dgm:prSet presAssocID="{AEAB19F6-219F-4C29-8CA9-A8783A8EBDFE}" presName="composite" presStyleCnt="0"/>
      <dgm:spPr/>
    </dgm:pt>
    <dgm:pt modelId="{27B829A8-3BBB-4A54-95BE-AF1D7BB58E7F}" type="pres">
      <dgm:prSet presAssocID="{AEAB19F6-219F-4C29-8CA9-A8783A8EBDFE}" presName="background" presStyleLbl="node0" presStyleIdx="1" presStyleCnt="4"/>
      <dgm:spPr/>
    </dgm:pt>
    <dgm:pt modelId="{760AC9B6-F52D-4310-AB71-8D9AA8F9E16F}" type="pres">
      <dgm:prSet presAssocID="{AEAB19F6-219F-4C29-8CA9-A8783A8EBDFE}" presName="text" presStyleLbl="fgAcc0" presStyleIdx="1" presStyleCnt="4">
        <dgm:presLayoutVars>
          <dgm:chPref val="3"/>
        </dgm:presLayoutVars>
      </dgm:prSet>
      <dgm:spPr/>
    </dgm:pt>
    <dgm:pt modelId="{2B471EC3-38AB-4771-BCFD-5BD8E09B35FE}" type="pres">
      <dgm:prSet presAssocID="{AEAB19F6-219F-4C29-8CA9-A8783A8EBDFE}" presName="hierChild2" presStyleCnt="0"/>
      <dgm:spPr/>
    </dgm:pt>
    <dgm:pt modelId="{21A3617A-3709-44CF-84E5-BB29D753E07E}" type="pres">
      <dgm:prSet presAssocID="{AB4E615F-1272-4AAA-B14A-0B54583B6C57}" presName="hierRoot1" presStyleCnt="0"/>
      <dgm:spPr/>
    </dgm:pt>
    <dgm:pt modelId="{F5C83896-C792-4BD4-81C3-AA63C6E78658}" type="pres">
      <dgm:prSet presAssocID="{AB4E615F-1272-4AAA-B14A-0B54583B6C57}" presName="composite" presStyleCnt="0"/>
      <dgm:spPr/>
    </dgm:pt>
    <dgm:pt modelId="{5F0396F5-86D3-4221-9FDA-885E296709A1}" type="pres">
      <dgm:prSet presAssocID="{AB4E615F-1272-4AAA-B14A-0B54583B6C57}" presName="background" presStyleLbl="node0" presStyleIdx="2" presStyleCnt="4"/>
      <dgm:spPr/>
    </dgm:pt>
    <dgm:pt modelId="{80D8E662-1BED-49E5-B927-5E7D79057146}" type="pres">
      <dgm:prSet presAssocID="{AB4E615F-1272-4AAA-B14A-0B54583B6C57}" presName="text" presStyleLbl="fgAcc0" presStyleIdx="2" presStyleCnt="4">
        <dgm:presLayoutVars>
          <dgm:chPref val="3"/>
        </dgm:presLayoutVars>
      </dgm:prSet>
      <dgm:spPr/>
    </dgm:pt>
    <dgm:pt modelId="{58DF5294-3747-40F5-BE93-761959A90738}" type="pres">
      <dgm:prSet presAssocID="{AB4E615F-1272-4AAA-B14A-0B54583B6C57}" presName="hierChild2" presStyleCnt="0"/>
      <dgm:spPr/>
    </dgm:pt>
    <dgm:pt modelId="{BD38803F-2F91-4709-AB60-197FA22CF706}" type="pres">
      <dgm:prSet presAssocID="{CBDD7810-EB22-45CC-B1F4-C7FC3E07D5CF}" presName="hierRoot1" presStyleCnt="0"/>
      <dgm:spPr/>
    </dgm:pt>
    <dgm:pt modelId="{1846D4C9-A252-4B86-B6DC-158D25EFC15F}" type="pres">
      <dgm:prSet presAssocID="{CBDD7810-EB22-45CC-B1F4-C7FC3E07D5CF}" presName="composite" presStyleCnt="0"/>
      <dgm:spPr/>
    </dgm:pt>
    <dgm:pt modelId="{CFDD0355-DFF2-4463-8EC3-67E8AC066C4A}" type="pres">
      <dgm:prSet presAssocID="{CBDD7810-EB22-45CC-B1F4-C7FC3E07D5CF}" presName="background" presStyleLbl="node0" presStyleIdx="3" presStyleCnt="4"/>
      <dgm:spPr/>
    </dgm:pt>
    <dgm:pt modelId="{8262611F-0D84-42A8-9F3F-5503261D211C}" type="pres">
      <dgm:prSet presAssocID="{CBDD7810-EB22-45CC-B1F4-C7FC3E07D5CF}" presName="text" presStyleLbl="fgAcc0" presStyleIdx="3" presStyleCnt="4">
        <dgm:presLayoutVars>
          <dgm:chPref val="3"/>
        </dgm:presLayoutVars>
      </dgm:prSet>
      <dgm:spPr/>
    </dgm:pt>
    <dgm:pt modelId="{42BD1036-C5C1-44D1-87C3-DE6AA1F40D1C}" type="pres">
      <dgm:prSet presAssocID="{CBDD7810-EB22-45CC-B1F4-C7FC3E07D5CF}" presName="hierChild2" presStyleCnt="0"/>
      <dgm:spPr/>
    </dgm:pt>
  </dgm:ptLst>
  <dgm:cxnLst>
    <dgm:cxn modelId="{06386706-8750-44F4-9873-FABFA56A5490}" type="presOf" srcId="{AB4E615F-1272-4AAA-B14A-0B54583B6C57}" destId="{80D8E662-1BED-49E5-B927-5E7D79057146}" srcOrd="0" destOrd="0" presId="urn:microsoft.com/office/officeart/2005/8/layout/hierarchy1"/>
    <dgm:cxn modelId="{78830D29-653D-41E7-9449-B960AB349E57}" type="presOf" srcId="{AEAB19F6-219F-4C29-8CA9-A8783A8EBDFE}" destId="{760AC9B6-F52D-4310-AB71-8D9AA8F9E16F}" srcOrd="0" destOrd="0" presId="urn:microsoft.com/office/officeart/2005/8/layout/hierarchy1"/>
    <dgm:cxn modelId="{F2B27935-9C87-4062-9B62-226A68600530}" srcId="{A97333CC-CABC-42EC-AE53-5BBE4B362816}" destId="{AB4E615F-1272-4AAA-B14A-0B54583B6C57}" srcOrd="2" destOrd="0" parTransId="{39953AEC-581B-4720-B205-544ABEB0B139}" sibTransId="{227D8EE6-A727-473A-BA9F-04A4C9883C4F}"/>
    <dgm:cxn modelId="{DBF8E685-9062-4532-9778-1A1B14B889D9}" type="presOf" srcId="{A97333CC-CABC-42EC-AE53-5BBE4B362816}" destId="{E8D7C130-E3A5-480D-A547-7E3D792010D4}" srcOrd="0" destOrd="0" presId="urn:microsoft.com/office/officeart/2005/8/layout/hierarchy1"/>
    <dgm:cxn modelId="{723B3A97-8E16-4E2E-BBFD-3C316E406E68}" srcId="{A97333CC-CABC-42EC-AE53-5BBE4B362816}" destId="{AEAB19F6-219F-4C29-8CA9-A8783A8EBDFE}" srcOrd="1" destOrd="0" parTransId="{7DE6680D-39B8-40E1-8EF1-8EE2949A7204}" sibTransId="{A0894F5B-C098-431C-921C-32D7F4C8A10F}"/>
    <dgm:cxn modelId="{9E727D9A-856B-477A-9F4E-3AE47A549FC2}" type="presOf" srcId="{CBDD7810-EB22-45CC-B1F4-C7FC3E07D5CF}" destId="{8262611F-0D84-42A8-9F3F-5503261D211C}" srcOrd="0" destOrd="0" presId="urn:microsoft.com/office/officeart/2005/8/layout/hierarchy1"/>
    <dgm:cxn modelId="{B71C3DC6-DB2F-4307-A44D-2162D2ACE439}" type="presOf" srcId="{C8D55675-AED7-4907-BAEC-52AD05C880D5}" destId="{AF16A5DD-2A6E-4151-BEB7-F3DA3C610FC9}" srcOrd="0" destOrd="0" presId="urn:microsoft.com/office/officeart/2005/8/layout/hierarchy1"/>
    <dgm:cxn modelId="{8B1EBFC9-08E6-40CD-AFAE-420580A17A50}" srcId="{A97333CC-CABC-42EC-AE53-5BBE4B362816}" destId="{CBDD7810-EB22-45CC-B1F4-C7FC3E07D5CF}" srcOrd="3" destOrd="0" parTransId="{FD4B92B2-D8C8-4B0C-8F56-AECE26DBD2C3}" sibTransId="{FE113626-E2AF-42AF-91A2-7F0A2DA366AD}"/>
    <dgm:cxn modelId="{C622B0FC-D604-472E-B0C4-D9995CBA95EE}" srcId="{A97333CC-CABC-42EC-AE53-5BBE4B362816}" destId="{C8D55675-AED7-4907-BAEC-52AD05C880D5}" srcOrd="0" destOrd="0" parTransId="{64BDA566-E71C-4A42-8B7F-77AF6B1351B9}" sibTransId="{A19536DA-56A9-41DD-88BB-5C9D9606648F}"/>
    <dgm:cxn modelId="{6C436245-17FC-4C1B-A0A1-678E9E3C95A6}" type="presParOf" srcId="{E8D7C130-E3A5-480D-A547-7E3D792010D4}" destId="{19B1EB46-1C73-4C6B-BB91-CFDFA7AD8F77}" srcOrd="0" destOrd="0" presId="urn:microsoft.com/office/officeart/2005/8/layout/hierarchy1"/>
    <dgm:cxn modelId="{5D194DA0-FD4C-4B0B-95EE-8221A8AB53B6}" type="presParOf" srcId="{19B1EB46-1C73-4C6B-BB91-CFDFA7AD8F77}" destId="{8FFEC4B3-C125-4D0E-B300-9BA92B4C1318}" srcOrd="0" destOrd="0" presId="urn:microsoft.com/office/officeart/2005/8/layout/hierarchy1"/>
    <dgm:cxn modelId="{A1FF61F7-96CD-4DA4-9B31-EAE42BD93714}" type="presParOf" srcId="{8FFEC4B3-C125-4D0E-B300-9BA92B4C1318}" destId="{67F10E34-4BC3-47FD-AD0C-9E8022E8FC3C}" srcOrd="0" destOrd="0" presId="urn:microsoft.com/office/officeart/2005/8/layout/hierarchy1"/>
    <dgm:cxn modelId="{8B5765AB-7B8B-48D4-AE5E-9729BB5CA632}" type="presParOf" srcId="{8FFEC4B3-C125-4D0E-B300-9BA92B4C1318}" destId="{AF16A5DD-2A6E-4151-BEB7-F3DA3C610FC9}" srcOrd="1" destOrd="0" presId="urn:microsoft.com/office/officeart/2005/8/layout/hierarchy1"/>
    <dgm:cxn modelId="{43E95A46-7D94-4503-9CFC-399915803E3F}" type="presParOf" srcId="{19B1EB46-1C73-4C6B-BB91-CFDFA7AD8F77}" destId="{BBA93DBB-DDCD-436F-8E70-96392A19B3FC}" srcOrd="1" destOrd="0" presId="urn:microsoft.com/office/officeart/2005/8/layout/hierarchy1"/>
    <dgm:cxn modelId="{411064C7-2897-4314-A339-BF2100BBAAE7}" type="presParOf" srcId="{E8D7C130-E3A5-480D-A547-7E3D792010D4}" destId="{A0ABFAC5-3BC0-4DFB-B22D-775CC572897A}" srcOrd="1" destOrd="0" presId="urn:microsoft.com/office/officeart/2005/8/layout/hierarchy1"/>
    <dgm:cxn modelId="{677617D5-A7CB-44CE-B4BE-42E3916E3C61}" type="presParOf" srcId="{A0ABFAC5-3BC0-4DFB-B22D-775CC572897A}" destId="{E1526066-4754-452A-AB49-BB897CADE290}" srcOrd="0" destOrd="0" presId="urn:microsoft.com/office/officeart/2005/8/layout/hierarchy1"/>
    <dgm:cxn modelId="{F6D09A4C-D122-4E7C-A8A1-126CF17CC66D}" type="presParOf" srcId="{E1526066-4754-452A-AB49-BB897CADE290}" destId="{27B829A8-3BBB-4A54-95BE-AF1D7BB58E7F}" srcOrd="0" destOrd="0" presId="urn:microsoft.com/office/officeart/2005/8/layout/hierarchy1"/>
    <dgm:cxn modelId="{86A98A11-B963-4204-A6F5-E1DB5FB408BA}" type="presParOf" srcId="{E1526066-4754-452A-AB49-BB897CADE290}" destId="{760AC9B6-F52D-4310-AB71-8D9AA8F9E16F}" srcOrd="1" destOrd="0" presId="urn:microsoft.com/office/officeart/2005/8/layout/hierarchy1"/>
    <dgm:cxn modelId="{43D13F6C-4FFE-4E0F-AA41-E426BB49EFB3}" type="presParOf" srcId="{A0ABFAC5-3BC0-4DFB-B22D-775CC572897A}" destId="{2B471EC3-38AB-4771-BCFD-5BD8E09B35FE}" srcOrd="1" destOrd="0" presId="urn:microsoft.com/office/officeart/2005/8/layout/hierarchy1"/>
    <dgm:cxn modelId="{4C1F5FAA-9FB9-42AE-8A51-0D8EFA609BD2}" type="presParOf" srcId="{E8D7C130-E3A5-480D-A547-7E3D792010D4}" destId="{21A3617A-3709-44CF-84E5-BB29D753E07E}" srcOrd="2" destOrd="0" presId="urn:microsoft.com/office/officeart/2005/8/layout/hierarchy1"/>
    <dgm:cxn modelId="{702248F7-F531-4EE1-88C5-69FBDD5A1651}" type="presParOf" srcId="{21A3617A-3709-44CF-84E5-BB29D753E07E}" destId="{F5C83896-C792-4BD4-81C3-AA63C6E78658}" srcOrd="0" destOrd="0" presId="urn:microsoft.com/office/officeart/2005/8/layout/hierarchy1"/>
    <dgm:cxn modelId="{D54A85A7-AA12-4F8D-A7D7-4D018FEDADBF}" type="presParOf" srcId="{F5C83896-C792-4BD4-81C3-AA63C6E78658}" destId="{5F0396F5-86D3-4221-9FDA-885E296709A1}" srcOrd="0" destOrd="0" presId="urn:microsoft.com/office/officeart/2005/8/layout/hierarchy1"/>
    <dgm:cxn modelId="{CC7BFE05-9804-463B-9AE9-1CB1D41021E1}" type="presParOf" srcId="{F5C83896-C792-4BD4-81C3-AA63C6E78658}" destId="{80D8E662-1BED-49E5-B927-5E7D79057146}" srcOrd="1" destOrd="0" presId="urn:microsoft.com/office/officeart/2005/8/layout/hierarchy1"/>
    <dgm:cxn modelId="{6F1C8BB6-3ADB-412F-BB67-C50B5CC7E004}" type="presParOf" srcId="{21A3617A-3709-44CF-84E5-BB29D753E07E}" destId="{58DF5294-3747-40F5-BE93-761959A90738}" srcOrd="1" destOrd="0" presId="urn:microsoft.com/office/officeart/2005/8/layout/hierarchy1"/>
    <dgm:cxn modelId="{2E623448-58F5-4CFC-8E49-047C641B4492}" type="presParOf" srcId="{E8D7C130-E3A5-480D-A547-7E3D792010D4}" destId="{BD38803F-2F91-4709-AB60-197FA22CF706}" srcOrd="3" destOrd="0" presId="urn:microsoft.com/office/officeart/2005/8/layout/hierarchy1"/>
    <dgm:cxn modelId="{F43F2342-DD0C-48F4-BDF2-3E5AC7A0E022}" type="presParOf" srcId="{BD38803F-2F91-4709-AB60-197FA22CF706}" destId="{1846D4C9-A252-4B86-B6DC-158D25EFC15F}" srcOrd="0" destOrd="0" presId="urn:microsoft.com/office/officeart/2005/8/layout/hierarchy1"/>
    <dgm:cxn modelId="{295C7D48-3A12-48F0-94ED-9D8878E88F1A}" type="presParOf" srcId="{1846D4C9-A252-4B86-B6DC-158D25EFC15F}" destId="{CFDD0355-DFF2-4463-8EC3-67E8AC066C4A}" srcOrd="0" destOrd="0" presId="urn:microsoft.com/office/officeart/2005/8/layout/hierarchy1"/>
    <dgm:cxn modelId="{EA3A6055-5D6E-4D0F-9243-05627C99D65F}" type="presParOf" srcId="{1846D4C9-A252-4B86-B6DC-158D25EFC15F}" destId="{8262611F-0D84-42A8-9F3F-5503261D211C}" srcOrd="1" destOrd="0" presId="urn:microsoft.com/office/officeart/2005/8/layout/hierarchy1"/>
    <dgm:cxn modelId="{D184F2FB-5C9A-4C52-AC9E-E201FA5BCA00}" type="presParOf" srcId="{BD38803F-2F91-4709-AB60-197FA22CF706}" destId="{42BD1036-C5C1-44D1-87C3-DE6AA1F40D1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522A89-2E6C-4CC4-B7F3-AF7EE0FE55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2EEF68A-99B2-4F2D-B6E7-0088FD1C1766}">
      <dgm:prSet/>
      <dgm:spPr/>
      <dgm:t>
        <a:bodyPr/>
        <a:lstStyle/>
        <a:p>
          <a:r>
            <a:rPr lang="en-US" dirty="0" err="1">
              <a:latin typeface="Oswald" panose="00000500000000000000" pitchFamily="2" charset="0"/>
            </a:rPr>
            <a:t>Existen</a:t>
          </a:r>
          <a:r>
            <a:rPr lang="en-US" dirty="0">
              <a:latin typeface="Oswald" panose="00000500000000000000" pitchFamily="2" charset="0"/>
            </a:rPr>
            <a:t> </a:t>
          </a:r>
          <a:r>
            <a:rPr lang="en-US" dirty="0" err="1">
              <a:latin typeface="Oswald" panose="00000500000000000000" pitchFamily="2" charset="0"/>
            </a:rPr>
            <a:t>condiciones</a:t>
          </a:r>
          <a:r>
            <a:rPr lang="en-US" dirty="0">
              <a:latin typeface="Oswald" panose="00000500000000000000" pitchFamily="2" charset="0"/>
            </a:rPr>
            <a:t> que no </a:t>
          </a:r>
          <a:r>
            <a:rPr lang="en-US" dirty="0" err="1">
              <a:latin typeface="Oswald" panose="00000500000000000000" pitchFamily="2" charset="0"/>
            </a:rPr>
            <a:t>pueden</a:t>
          </a:r>
          <a:r>
            <a:rPr lang="en-US" dirty="0">
              <a:latin typeface="Oswald" panose="00000500000000000000" pitchFamily="2" charset="0"/>
            </a:rPr>
            <a:t> ser </a:t>
          </a:r>
          <a:r>
            <a:rPr lang="en-US" dirty="0" err="1">
              <a:latin typeface="Oswald" panose="00000500000000000000" pitchFamily="2" charset="0"/>
            </a:rPr>
            <a:t>documentadas</a:t>
          </a:r>
          <a:r>
            <a:rPr lang="en-US" dirty="0">
              <a:latin typeface="Oswald" panose="00000500000000000000" pitchFamily="2" charset="0"/>
            </a:rPr>
            <a:t> </a:t>
          </a:r>
          <a:r>
            <a:rPr lang="en-US" dirty="0" err="1">
              <a:latin typeface="Oswald" panose="00000500000000000000" pitchFamily="2" charset="0"/>
            </a:rPr>
            <a:t>en</a:t>
          </a:r>
          <a:r>
            <a:rPr lang="en-US" dirty="0">
              <a:latin typeface="Oswald" panose="00000500000000000000" pitchFamily="2" charset="0"/>
            </a:rPr>
            <a:t> la FAFSA</a:t>
          </a:r>
        </a:p>
      </dgm:t>
    </dgm:pt>
    <dgm:pt modelId="{A9216720-A202-4A47-8478-BED55802D527}" type="parTrans" cxnId="{2DEE6668-7383-4953-80E8-772E6606CB0E}">
      <dgm:prSet/>
      <dgm:spPr/>
      <dgm:t>
        <a:bodyPr/>
        <a:lstStyle/>
        <a:p>
          <a:endParaRPr lang="en-US"/>
        </a:p>
      </dgm:t>
    </dgm:pt>
    <dgm:pt modelId="{CD54F421-8E53-4872-9A3B-0BB1D45A99C3}" type="sibTrans" cxnId="{2DEE6668-7383-4953-80E8-772E6606CB0E}">
      <dgm:prSet/>
      <dgm:spPr/>
      <dgm:t>
        <a:bodyPr/>
        <a:lstStyle/>
        <a:p>
          <a:endParaRPr lang="en-US"/>
        </a:p>
      </dgm:t>
    </dgm:pt>
    <dgm:pt modelId="{BD390535-ABFB-4845-8A0E-552190A5ADB6}">
      <dgm:prSet/>
      <dgm:spPr/>
      <dgm:t>
        <a:bodyPr/>
        <a:lstStyle/>
        <a:p>
          <a:r>
            <a:rPr lang="en-US" dirty="0">
              <a:latin typeface="Oswald" panose="00000500000000000000" pitchFamily="2" charset="0"/>
            </a:rPr>
            <a:t>Envia </a:t>
          </a:r>
          <a:r>
            <a:rPr lang="en-US" dirty="0" err="1">
              <a:latin typeface="Oswald" panose="00000500000000000000" pitchFamily="2" charset="0"/>
            </a:rPr>
            <a:t>una</a:t>
          </a:r>
          <a:r>
            <a:rPr lang="en-US" dirty="0">
              <a:latin typeface="Oswald" panose="00000500000000000000" pitchFamily="2" charset="0"/>
            </a:rPr>
            <a:t> </a:t>
          </a:r>
          <a:r>
            <a:rPr lang="en-US" dirty="0" err="1">
              <a:latin typeface="Oswald" panose="00000500000000000000" pitchFamily="2" charset="0"/>
            </a:rPr>
            <a:t>explicación</a:t>
          </a:r>
          <a:r>
            <a:rPr lang="en-US" dirty="0">
              <a:latin typeface="Oswald" panose="00000500000000000000" pitchFamily="2" charset="0"/>
            </a:rPr>
            <a:t> </a:t>
          </a:r>
          <a:r>
            <a:rPr lang="en-US" dirty="0" err="1">
              <a:latin typeface="Oswald" panose="00000500000000000000" pitchFamily="2" charset="0"/>
            </a:rPr>
            <a:t>por</a:t>
          </a:r>
          <a:r>
            <a:rPr lang="en-US" dirty="0">
              <a:latin typeface="Oswald" panose="00000500000000000000" pitchFamily="2" charset="0"/>
            </a:rPr>
            <a:t> </a:t>
          </a:r>
          <a:r>
            <a:rPr lang="en-US" dirty="0" err="1">
              <a:latin typeface="Oswald" panose="00000500000000000000" pitchFamily="2" charset="0"/>
            </a:rPr>
            <a:t>escrito</a:t>
          </a:r>
          <a:r>
            <a:rPr lang="en-US" dirty="0">
              <a:latin typeface="Oswald" panose="00000500000000000000" pitchFamily="2" charset="0"/>
            </a:rPr>
            <a:t> y </a:t>
          </a:r>
          <a:r>
            <a:rPr lang="en-US" dirty="0" err="1">
              <a:latin typeface="Oswald" panose="00000500000000000000" pitchFamily="2" charset="0"/>
            </a:rPr>
            <a:t>documentación</a:t>
          </a:r>
          <a:r>
            <a:rPr lang="en-US" dirty="0">
              <a:latin typeface="Oswald" panose="00000500000000000000" pitchFamily="2" charset="0"/>
            </a:rPr>
            <a:t> a las </a:t>
          </a:r>
          <a:r>
            <a:rPr lang="en-US" dirty="0" err="1">
              <a:latin typeface="Oswald" panose="00000500000000000000" pitchFamily="2" charset="0"/>
            </a:rPr>
            <a:t>oficina</a:t>
          </a:r>
          <a:r>
            <a:rPr lang="en-US" dirty="0">
              <a:latin typeface="Oswald" panose="00000500000000000000" pitchFamily="2" charset="0"/>
            </a:rPr>
            <a:t>(s) de la </a:t>
          </a:r>
          <a:r>
            <a:rPr lang="en-US" dirty="0" err="1">
              <a:latin typeface="Oswald" panose="00000500000000000000" pitchFamily="2" charset="0"/>
            </a:rPr>
            <a:t>ayuda</a:t>
          </a:r>
          <a:r>
            <a:rPr lang="en-US" dirty="0">
              <a:latin typeface="Oswald" panose="00000500000000000000" pitchFamily="2" charset="0"/>
            </a:rPr>
            <a:t> </a:t>
          </a:r>
          <a:r>
            <a:rPr lang="en-US" dirty="0" err="1">
              <a:latin typeface="Oswald" panose="00000500000000000000" pitchFamily="2" charset="0"/>
            </a:rPr>
            <a:t>financiera</a:t>
          </a:r>
          <a:endParaRPr lang="en-US" dirty="0">
            <a:latin typeface="Oswald" panose="00000500000000000000" pitchFamily="2" charset="0"/>
          </a:endParaRPr>
        </a:p>
      </dgm:t>
    </dgm:pt>
    <dgm:pt modelId="{0DB57B90-D40F-46B6-9461-0A56E26B019E}" type="parTrans" cxnId="{AC2C27DB-5049-4BB1-8F0A-69D06A25B5A7}">
      <dgm:prSet/>
      <dgm:spPr/>
      <dgm:t>
        <a:bodyPr/>
        <a:lstStyle/>
        <a:p>
          <a:endParaRPr lang="en-US"/>
        </a:p>
      </dgm:t>
    </dgm:pt>
    <dgm:pt modelId="{5A88A40C-7795-45C9-A371-8D0A3E5F57FC}" type="sibTrans" cxnId="{AC2C27DB-5049-4BB1-8F0A-69D06A25B5A7}">
      <dgm:prSet/>
      <dgm:spPr/>
      <dgm:t>
        <a:bodyPr/>
        <a:lstStyle/>
        <a:p>
          <a:endParaRPr lang="en-US"/>
        </a:p>
      </dgm:t>
    </dgm:pt>
    <dgm:pt modelId="{9AFDF2BF-5B32-482F-826B-E58E69A77D2E}">
      <dgm:prSet/>
      <dgm:spPr/>
      <dgm:t>
        <a:bodyPr/>
        <a:lstStyle/>
        <a:p>
          <a:r>
            <a:rPr lang="en-US" dirty="0">
              <a:latin typeface="Oswald" panose="00000500000000000000" pitchFamily="2" charset="0"/>
            </a:rPr>
            <a:t>La Universidad </a:t>
          </a:r>
          <a:r>
            <a:rPr lang="en-US" dirty="0" err="1">
              <a:latin typeface="Oswald" panose="00000500000000000000" pitchFamily="2" charset="0"/>
            </a:rPr>
            <a:t>revisará</a:t>
          </a:r>
          <a:r>
            <a:rPr lang="en-US" dirty="0">
              <a:latin typeface="Oswald" panose="00000500000000000000" pitchFamily="2" charset="0"/>
            </a:rPr>
            <a:t> </a:t>
          </a:r>
          <a:r>
            <a:rPr lang="en-US" dirty="0" err="1">
              <a:latin typeface="Oswald" panose="00000500000000000000" pitchFamily="2" charset="0"/>
            </a:rPr>
            <a:t>su</a:t>
          </a:r>
          <a:r>
            <a:rPr lang="en-US" dirty="0">
              <a:latin typeface="Oswald" panose="00000500000000000000" pitchFamily="2" charset="0"/>
            </a:rPr>
            <a:t> </a:t>
          </a:r>
          <a:r>
            <a:rPr lang="en-US" dirty="0" err="1">
              <a:latin typeface="Oswald" panose="00000500000000000000" pitchFamily="2" charset="0"/>
            </a:rPr>
            <a:t>petición</a:t>
          </a:r>
          <a:r>
            <a:rPr lang="en-US" dirty="0">
              <a:latin typeface="Oswald" panose="00000500000000000000" pitchFamily="2" charset="0"/>
            </a:rPr>
            <a:t> y </a:t>
          </a:r>
          <a:r>
            <a:rPr lang="en-US" dirty="0" err="1">
              <a:latin typeface="Oswald" panose="00000500000000000000" pitchFamily="2" charset="0"/>
            </a:rPr>
            <a:t>pedirá</a:t>
          </a:r>
          <a:r>
            <a:rPr lang="en-US" dirty="0">
              <a:latin typeface="Oswald" panose="00000500000000000000" pitchFamily="2" charset="0"/>
            </a:rPr>
            <a:t> </a:t>
          </a:r>
          <a:r>
            <a:rPr lang="en-US" dirty="0" err="1">
              <a:latin typeface="Oswald" panose="00000500000000000000" pitchFamily="2" charset="0"/>
            </a:rPr>
            <a:t>Información</a:t>
          </a:r>
          <a:r>
            <a:rPr lang="en-US" dirty="0">
              <a:latin typeface="Oswald" panose="00000500000000000000" pitchFamily="2" charset="0"/>
            </a:rPr>
            <a:t> </a:t>
          </a:r>
          <a:r>
            <a:rPr lang="en-US" dirty="0" err="1">
              <a:latin typeface="Oswald" panose="00000500000000000000" pitchFamily="2" charset="0"/>
            </a:rPr>
            <a:t>adicional</a:t>
          </a:r>
          <a:r>
            <a:rPr lang="en-US" dirty="0">
              <a:latin typeface="Oswald" panose="00000500000000000000" pitchFamily="2" charset="0"/>
            </a:rPr>
            <a:t> </a:t>
          </a:r>
          <a:r>
            <a:rPr lang="en-US" dirty="0" err="1">
              <a:latin typeface="Oswald" panose="00000500000000000000" pitchFamily="2" charset="0"/>
            </a:rPr>
            <a:t>si</a:t>
          </a:r>
          <a:r>
            <a:rPr lang="en-US" dirty="0">
              <a:latin typeface="Oswald" panose="00000500000000000000" pitchFamily="2" charset="0"/>
            </a:rPr>
            <a:t> es </a:t>
          </a:r>
          <a:r>
            <a:rPr lang="en-US" dirty="0" err="1">
              <a:latin typeface="Oswald" panose="00000500000000000000" pitchFamily="2" charset="0"/>
            </a:rPr>
            <a:t>necesario</a:t>
          </a:r>
          <a:endParaRPr lang="en-US" dirty="0">
            <a:latin typeface="Oswald" panose="00000500000000000000" pitchFamily="2" charset="0"/>
          </a:endParaRPr>
        </a:p>
      </dgm:t>
    </dgm:pt>
    <dgm:pt modelId="{D64F5AC9-6B44-4183-842F-47DA81D86339}" type="parTrans" cxnId="{DFE21E55-1CBB-4482-A274-AE0FC6EEFCC4}">
      <dgm:prSet/>
      <dgm:spPr/>
      <dgm:t>
        <a:bodyPr/>
        <a:lstStyle/>
        <a:p>
          <a:endParaRPr lang="en-US"/>
        </a:p>
      </dgm:t>
    </dgm:pt>
    <dgm:pt modelId="{C104E917-9852-41D2-AC87-A452036C58EB}" type="sibTrans" cxnId="{DFE21E55-1CBB-4482-A274-AE0FC6EEFCC4}">
      <dgm:prSet/>
      <dgm:spPr/>
      <dgm:t>
        <a:bodyPr/>
        <a:lstStyle/>
        <a:p>
          <a:endParaRPr lang="en-US"/>
        </a:p>
      </dgm:t>
    </dgm:pt>
    <dgm:pt modelId="{249B5974-FE39-40F7-80BE-7BBD32C2B01E}">
      <dgm:prSet/>
      <dgm:spPr/>
      <dgm:t>
        <a:bodyPr/>
        <a:lstStyle/>
        <a:p>
          <a:r>
            <a:rPr lang="en-US" dirty="0">
              <a:latin typeface="Oswald" panose="00000500000000000000" pitchFamily="2" charset="0"/>
            </a:rPr>
            <a:t>Las </a:t>
          </a:r>
          <a:r>
            <a:rPr lang="en-US" dirty="0" err="1">
              <a:latin typeface="Oswald" panose="00000500000000000000" pitchFamily="2" charset="0"/>
            </a:rPr>
            <a:t>decisiones</a:t>
          </a:r>
          <a:r>
            <a:rPr lang="en-US" dirty="0">
              <a:latin typeface="Oswald" panose="00000500000000000000" pitchFamily="2" charset="0"/>
            </a:rPr>
            <a:t> de la Universidad son </a:t>
          </a:r>
          <a:r>
            <a:rPr lang="en-US" dirty="0" err="1">
              <a:latin typeface="Oswald" panose="00000500000000000000" pitchFamily="2" charset="0"/>
            </a:rPr>
            <a:t>definitivas</a:t>
          </a:r>
          <a:r>
            <a:rPr lang="en-US" dirty="0">
              <a:latin typeface="Oswald" panose="00000500000000000000" pitchFamily="2" charset="0"/>
            </a:rPr>
            <a:t> y no </a:t>
          </a:r>
          <a:r>
            <a:rPr lang="en-US" dirty="0" err="1">
              <a:latin typeface="Oswald" panose="00000500000000000000" pitchFamily="2" charset="0"/>
            </a:rPr>
            <a:t>pueden</a:t>
          </a:r>
          <a:r>
            <a:rPr lang="en-US" dirty="0">
              <a:latin typeface="Oswald" panose="00000500000000000000" pitchFamily="2" charset="0"/>
            </a:rPr>
            <a:t> ser </a:t>
          </a:r>
          <a:r>
            <a:rPr lang="en-US" dirty="0" err="1">
              <a:latin typeface="Oswald" panose="00000500000000000000" pitchFamily="2" charset="0"/>
            </a:rPr>
            <a:t>apeladas</a:t>
          </a:r>
          <a:r>
            <a:rPr lang="en-US" dirty="0">
              <a:latin typeface="Oswald" panose="00000500000000000000" pitchFamily="2" charset="0"/>
            </a:rPr>
            <a:t> al </a:t>
          </a:r>
          <a:r>
            <a:rPr lang="en-US" dirty="0" err="1">
              <a:latin typeface="Oswald" panose="00000500000000000000" pitchFamily="2" charset="0"/>
            </a:rPr>
            <a:t>Departmento</a:t>
          </a:r>
          <a:r>
            <a:rPr lang="en-US" dirty="0">
              <a:latin typeface="Oswald" panose="00000500000000000000" pitchFamily="2" charset="0"/>
            </a:rPr>
            <a:t> de </a:t>
          </a:r>
          <a:r>
            <a:rPr lang="en-US" dirty="0" err="1">
              <a:latin typeface="Oswald" panose="00000500000000000000" pitchFamily="2" charset="0"/>
            </a:rPr>
            <a:t>Educación</a:t>
          </a:r>
          <a:r>
            <a:rPr lang="en-US" dirty="0">
              <a:latin typeface="Oswald" panose="00000500000000000000" pitchFamily="2" charset="0"/>
            </a:rPr>
            <a:t> de </a:t>
          </a:r>
          <a:r>
            <a:rPr lang="en-US" dirty="0" err="1">
              <a:latin typeface="Oswald" panose="00000500000000000000" pitchFamily="2" charset="0"/>
            </a:rPr>
            <a:t>los</a:t>
          </a:r>
          <a:r>
            <a:rPr lang="en-US" dirty="0">
              <a:latin typeface="Oswald" panose="00000500000000000000" pitchFamily="2" charset="0"/>
            </a:rPr>
            <a:t> </a:t>
          </a:r>
          <a:r>
            <a:rPr lang="en-US" dirty="0" err="1">
              <a:latin typeface="Oswald" panose="00000500000000000000" pitchFamily="2" charset="0"/>
            </a:rPr>
            <a:t>Estados</a:t>
          </a:r>
          <a:r>
            <a:rPr lang="en-US" dirty="0">
              <a:latin typeface="Oswald" panose="00000500000000000000" pitchFamily="2" charset="0"/>
            </a:rPr>
            <a:t> Unidos</a:t>
          </a:r>
        </a:p>
      </dgm:t>
    </dgm:pt>
    <dgm:pt modelId="{9C5441CE-C2BE-4181-BF82-076FDCE2C5CB}" type="parTrans" cxnId="{E3CAADAE-3942-4824-B4B9-38BFA896E68B}">
      <dgm:prSet/>
      <dgm:spPr/>
      <dgm:t>
        <a:bodyPr/>
        <a:lstStyle/>
        <a:p>
          <a:endParaRPr lang="en-US"/>
        </a:p>
      </dgm:t>
    </dgm:pt>
    <dgm:pt modelId="{B3A727F3-9E3B-4C94-BCE2-9EDB98C1D065}" type="sibTrans" cxnId="{E3CAADAE-3942-4824-B4B9-38BFA896E68B}">
      <dgm:prSet/>
      <dgm:spPr/>
      <dgm:t>
        <a:bodyPr/>
        <a:lstStyle/>
        <a:p>
          <a:endParaRPr lang="en-US"/>
        </a:p>
      </dgm:t>
    </dgm:pt>
    <dgm:pt modelId="{062A2779-8386-4E33-8AC5-E3761966D056}" type="pres">
      <dgm:prSet presAssocID="{4B522A89-2E6C-4CC4-B7F3-AF7EE0FE5506}" presName="linear" presStyleCnt="0">
        <dgm:presLayoutVars>
          <dgm:animLvl val="lvl"/>
          <dgm:resizeHandles val="exact"/>
        </dgm:presLayoutVars>
      </dgm:prSet>
      <dgm:spPr/>
    </dgm:pt>
    <dgm:pt modelId="{0520F528-1818-4987-8B0E-EDE6914149C5}" type="pres">
      <dgm:prSet presAssocID="{32EEF68A-99B2-4F2D-B6E7-0088FD1C1766}" presName="parentText" presStyleLbl="node1" presStyleIdx="0" presStyleCnt="4">
        <dgm:presLayoutVars>
          <dgm:chMax val="0"/>
          <dgm:bulletEnabled val="1"/>
        </dgm:presLayoutVars>
      </dgm:prSet>
      <dgm:spPr/>
    </dgm:pt>
    <dgm:pt modelId="{AA31D132-D3BA-464C-8833-ED679A77480C}" type="pres">
      <dgm:prSet presAssocID="{CD54F421-8E53-4872-9A3B-0BB1D45A99C3}" presName="spacer" presStyleCnt="0"/>
      <dgm:spPr/>
    </dgm:pt>
    <dgm:pt modelId="{2FE1FB0C-5BFA-4049-BD51-ECA2AFD46D92}" type="pres">
      <dgm:prSet presAssocID="{BD390535-ABFB-4845-8A0E-552190A5ADB6}" presName="parentText" presStyleLbl="node1" presStyleIdx="1" presStyleCnt="4">
        <dgm:presLayoutVars>
          <dgm:chMax val="0"/>
          <dgm:bulletEnabled val="1"/>
        </dgm:presLayoutVars>
      </dgm:prSet>
      <dgm:spPr/>
    </dgm:pt>
    <dgm:pt modelId="{F04787BF-C2E6-405A-89D5-34F616B99B2A}" type="pres">
      <dgm:prSet presAssocID="{5A88A40C-7795-45C9-A371-8D0A3E5F57FC}" presName="spacer" presStyleCnt="0"/>
      <dgm:spPr/>
    </dgm:pt>
    <dgm:pt modelId="{CE81488A-D80C-47A8-8CCC-CCC33088E688}" type="pres">
      <dgm:prSet presAssocID="{9AFDF2BF-5B32-482F-826B-E58E69A77D2E}" presName="parentText" presStyleLbl="node1" presStyleIdx="2" presStyleCnt="4">
        <dgm:presLayoutVars>
          <dgm:chMax val="0"/>
          <dgm:bulletEnabled val="1"/>
        </dgm:presLayoutVars>
      </dgm:prSet>
      <dgm:spPr/>
    </dgm:pt>
    <dgm:pt modelId="{DA49D91B-DCA4-42B3-AA19-89B5B6A7C081}" type="pres">
      <dgm:prSet presAssocID="{C104E917-9852-41D2-AC87-A452036C58EB}" presName="spacer" presStyleCnt="0"/>
      <dgm:spPr/>
    </dgm:pt>
    <dgm:pt modelId="{1FDFF6C7-4B39-48D4-8A79-97D094732B6D}" type="pres">
      <dgm:prSet presAssocID="{249B5974-FE39-40F7-80BE-7BBD32C2B01E}" presName="parentText" presStyleLbl="node1" presStyleIdx="3" presStyleCnt="4">
        <dgm:presLayoutVars>
          <dgm:chMax val="0"/>
          <dgm:bulletEnabled val="1"/>
        </dgm:presLayoutVars>
      </dgm:prSet>
      <dgm:spPr/>
    </dgm:pt>
  </dgm:ptLst>
  <dgm:cxnLst>
    <dgm:cxn modelId="{66A5980E-4312-4548-AB4B-B8C589B581C3}" type="presOf" srcId="{9AFDF2BF-5B32-482F-826B-E58E69A77D2E}" destId="{CE81488A-D80C-47A8-8CCC-CCC33088E688}" srcOrd="0" destOrd="0" presId="urn:microsoft.com/office/officeart/2005/8/layout/vList2"/>
    <dgm:cxn modelId="{2DEE6668-7383-4953-80E8-772E6606CB0E}" srcId="{4B522A89-2E6C-4CC4-B7F3-AF7EE0FE5506}" destId="{32EEF68A-99B2-4F2D-B6E7-0088FD1C1766}" srcOrd="0" destOrd="0" parTransId="{A9216720-A202-4A47-8478-BED55802D527}" sibTransId="{CD54F421-8E53-4872-9A3B-0BB1D45A99C3}"/>
    <dgm:cxn modelId="{DFE21E55-1CBB-4482-A274-AE0FC6EEFCC4}" srcId="{4B522A89-2E6C-4CC4-B7F3-AF7EE0FE5506}" destId="{9AFDF2BF-5B32-482F-826B-E58E69A77D2E}" srcOrd="2" destOrd="0" parTransId="{D64F5AC9-6B44-4183-842F-47DA81D86339}" sibTransId="{C104E917-9852-41D2-AC87-A452036C58EB}"/>
    <dgm:cxn modelId="{31750A84-B769-43F1-B9DE-386E3E2D705A}" type="presOf" srcId="{249B5974-FE39-40F7-80BE-7BBD32C2B01E}" destId="{1FDFF6C7-4B39-48D4-8A79-97D094732B6D}" srcOrd="0" destOrd="0" presId="urn:microsoft.com/office/officeart/2005/8/layout/vList2"/>
    <dgm:cxn modelId="{A6CE4189-9C4E-4E2B-ADF1-490E01523F03}" type="presOf" srcId="{32EEF68A-99B2-4F2D-B6E7-0088FD1C1766}" destId="{0520F528-1818-4987-8B0E-EDE6914149C5}" srcOrd="0" destOrd="0" presId="urn:microsoft.com/office/officeart/2005/8/layout/vList2"/>
    <dgm:cxn modelId="{4FB20191-0A4D-49E5-807E-B8E51574700B}" type="presOf" srcId="{4B522A89-2E6C-4CC4-B7F3-AF7EE0FE5506}" destId="{062A2779-8386-4E33-8AC5-E3761966D056}" srcOrd="0" destOrd="0" presId="urn:microsoft.com/office/officeart/2005/8/layout/vList2"/>
    <dgm:cxn modelId="{E3CAADAE-3942-4824-B4B9-38BFA896E68B}" srcId="{4B522A89-2E6C-4CC4-B7F3-AF7EE0FE5506}" destId="{249B5974-FE39-40F7-80BE-7BBD32C2B01E}" srcOrd="3" destOrd="0" parTransId="{9C5441CE-C2BE-4181-BF82-076FDCE2C5CB}" sibTransId="{B3A727F3-9E3B-4C94-BCE2-9EDB98C1D065}"/>
    <dgm:cxn modelId="{AC2C27DB-5049-4BB1-8F0A-69D06A25B5A7}" srcId="{4B522A89-2E6C-4CC4-B7F3-AF7EE0FE5506}" destId="{BD390535-ABFB-4845-8A0E-552190A5ADB6}" srcOrd="1" destOrd="0" parTransId="{0DB57B90-D40F-46B6-9461-0A56E26B019E}" sibTransId="{5A88A40C-7795-45C9-A371-8D0A3E5F57FC}"/>
    <dgm:cxn modelId="{3D9087EF-91E4-4E87-BE39-E2DAAD4830D4}" type="presOf" srcId="{BD390535-ABFB-4845-8A0E-552190A5ADB6}" destId="{2FE1FB0C-5BFA-4049-BD51-ECA2AFD46D92}" srcOrd="0" destOrd="0" presId="urn:microsoft.com/office/officeart/2005/8/layout/vList2"/>
    <dgm:cxn modelId="{4A9B0D4F-88B1-47E8-AA53-DE9843C5487C}" type="presParOf" srcId="{062A2779-8386-4E33-8AC5-E3761966D056}" destId="{0520F528-1818-4987-8B0E-EDE6914149C5}" srcOrd="0" destOrd="0" presId="urn:microsoft.com/office/officeart/2005/8/layout/vList2"/>
    <dgm:cxn modelId="{57B99A4A-917F-4190-BD19-6FCF33158468}" type="presParOf" srcId="{062A2779-8386-4E33-8AC5-E3761966D056}" destId="{AA31D132-D3BA-464C-8833-ED679A77480C}" srcOrd="1" destOrd="0" presId="urn:microsoft.com/office/officeart/2005/8/layout/vList2"/>
    <dgm:cxn modelId="{31CBD152-45F7-4376-A9A9-08062839A7D8}" type="presParOf" srcId="{062A2779-8386-4E33-8AC5-E3761966D056}" destId="{2FE1FB0C-5BFA-4049-BD51-ECA2AFD46D92}" srcOrd="2" destOrd="0" presId="urn:microsoft.com/office/officeart/2005/8/layout/vList2"/>
    <dgm:cxn modelId="{CB60CB7F-4EDA-45AA-9103-BFEBC3D2CDA4}" type="presParOf" srcId="{062A2779-8386-4E33-8AC5-E3761966D056}" destId="{F04787BF-C2E6-405A-89D5-34F616B99B2A}" srcOrd="3" destOrd="0" presId="urn:microsoft.com/office/officeart/2005/8/layout/vList2"/>
    <dgm:cxn modelId="{3F8907EC-FC2A-4D84-B618-269DEAA8A737}" type="presParOf" srcId="{062A2779-8386-4E33-8AC5-E3761966D056}" destId="{CE81488A-D80C-47A8-8CCC-CCC33088E688}" srcOrd="4" destOrd="0" presId="urn:microsoft.com/office/officeart/2005/8/layout/vList2"/>
    <dgm:cxn modelId="{7A0B4027-A39A-4735-B1DD-497BBD54D44E}" type="presParOf" srcId="{062A2779-8386-4E33-8AC5-E3761966D056}" destId="{DA49D91B-DCA4-42B3-AA19-89B5B6A7C081}" srcOrd="5" destOrd="0" presId="urn:microsoft.com/office/officeart/2005/8/layout/vList2"/>
    <dgm:cxn modelId="{C7FCF510-B01E-4960-B670-8E1DF66D8AC7}" type="presParOf" srcId="{062A2779-8386-4E33-8AC5-E3761966D056}" destId="{1FDFF6C7-4B39-48D4-8A79-97D094732B6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93F3F6-C702-41B2-9631-CD19E243942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D1413CF4-EBA7-499E-ABBF-1E7A20939BC0}">
      <dgm:prSet/>
      <dgm:spPr/>
      <dgm:t>
        <a:bodyPr/>
        <a:lstStyle/>
        <a:p>
          <a:r>
            <a:rPr lang="en-US" b="1" dirty="0" err="1"/>
            <a:t>Puede</a:t>
          </a:r>
          <a:r>
            <a:rPr lang="en-US" b="1" dirty="0"/>
            <a:t> </a:t>
          </a:r>
          <a:r>
            <a:rPr lang="en-US" b="1" dirty="0" err="1"/>
            <a:t>pedirles</a:t>
          </a:r>
          <a:r>
            <a:rPr lang="en-US" b="1" dirty="0"/>
            <a:t> </a:t>
          </a:r>
          <a:r>
            <a:rPr lang="en-US" b="1" dirty="0" err="1"/>
            <a:t>Información</a:t>
          </a:r>
          <a:r>
            <a:rPr lang="en-US" b="1" dirty="0"/>
            <a:t> </a:t>
          </a:r>
          <a:r>
            <a:rPr lang="en-US" b="1" dirty="0" err="1"/>
            <a:t>adicional</a:t>
          </a:r>
          <a:endParaRPr lang="en-US" dirty="0"/>
        </a:p>
      </dgm:t>
    </dgm:pt>
    <dgm:pt modelId="{9813D707-4279-45A5-B230-AA68886E91CC}" type="parTrans" cxnId="{5C9CC3AA-EBEE-443F-91C0-41D34902B9CD}">
      <dgm:prSet/>
      <dgm:spPr/>
      <dgm:t>
        <a:bodyPr/>
        <a:lstStyle/>
        <a:p>
          <a:endParaRPr lang="en-US"/>
        </a:p>
      </dgm:t>
    </dgm:pt>
    <dgm:pt modelId="{73B402A2-A553-4E31-A8CE-9A3CC852132C}" type="sibTrans" cxnId="{5C9CC3AA-EBEE-443F-91C0-41D34902B9CD}">
      <dgm:prSet/>
      <dgm:spPr/>
      <dgm:t>
        <a:bodyPr/>
        <a:lstStyle/>
        <a:p>
          <a:endParaRPr lang="en-US"/>
        </a:p>
      </dgm:t>
    </dgm:pt>
    <dgm:pt modelId="{5D1AD21A-D9BA-4F74-B7D0-CF2AA9014D79}">
      <dgm:prSet/>
      <dgm:spPr/>
      <dgm:t>
        <a:bodyPr/>
        <a:lstStyle/>
        <a:p>
          <a:r>
            <a:rPr lang="en-US" dirty="0" err="1"/>
            <a:t>Verificación</a:t>
          </a:r>
          <a:r>
            <a:rPr lang="en-US" dirty="0"/>
            <a:t> de </a:t>
          </a:r>
          <a:r>
            <a:rPr lang="en-US" dirty="0" err="1"/>
            <a:t>ingresos</a:t>
          </a:r>
          <a:endParaRPr lang="en-US" dirty="0"/>
        </a:p>
      </dgm:t>
    </dgm:pt>
    <dgm:pt modelId="{BF2AA4B3-FE3D-4B54-8454-A56CB8153CE2}" type="parTrans" cxnId="{89B6A225-B765-418F-9061-871629E295CE}">
      <dgm:prSet/>
      <dgm:spPr/>
      <dgm:t>
        <a:bodyPr/>
        <a:lstStyle/>
        <a:p>
          <a:endParaRPr lang="en-US"/>
        </a:p>
      </dgm:t>
    </dgm:pt>
    <dgm:pt modelId="{834E5579-37E2-4C37-AD9F-EAF23F64E733}" type="sibTrans" cxnId="{89B6A225-B765-418F-9061-871629E295CE}">
      <dgm:prSet/>
      <dgm:spPr/>
      <dgm:t>
        <a:bodyPr/>
        <a:lstStyle/>
        <a:p>
          <a:endParaRPr lang="en-US"/>
        </a:p>
      </dgm:t>
    </dgm:pt>
    <dgm:pt modelId="{F9F6A0D0-0A75-4FFF-B983-0F7A7C03CA3D}">
      <dgm:prSet/>
      <dgm:spPr/>
      <dgm:t>
        <a:bodyPr/>
        <a:lstStyle/>
        <a:p>
          <a:r>
            <a:rPr lang="en-US" dirty="0" err="1"/>
            <a:t>Tamaño</a:t>
          </a:r>
          <a:r>
            <a:rPr lang="en-US" dirty="0"/>
            <a:t> de la </a:t>
          </a:r>
          <a:r>
            <a:rPr lang="en-US" dirty="0" err="1"/>
            <a:t>familia</a:t>
          </a:r>
          <a:endParaRPr lang="en-US" dirty="0"/>
        </a:p>
      </dgm:t>
    </dgm:pt>
    <dgm:pt modelId="{6FCD969E-57D0-4989-B47B-43FD442E0520}" type="parTrans" cxnId="{B7B32818-7322-44BC-8DA1-8668C78116D2}">
      <dgm:prSet/>
      <dgm:spPr/>
      <dgm:t>
        <a:bodyPr/>
        <a:lstStyle/>
        <a:p>
          <a:endParaRPr lang="en-US"/>
        </a:p>
      </dgm:t>
    </dgm:pt>
    <dgm:pt modelId="{C2C11226-14DB-46AF-977D-416534E03E8C}" type="sibTrans" cxnId="{B7B32818-7322-44BC-8DA1-8668C78116D2}">
      <dgm:prSet/>
      <dgm:spPr/>
      <dgm:t>
        <a:bodyPr/>
        <a:lstStyle/>
        <a:p>
          <a:endParaRPr lang="en-US"/>
        </a:p>
      </dgm:t>
    </dgm:pt>
    <dgm:pt modelId="{F632F1C4-2B21-434E-9B95-21247CBFF5A9}">
      <dgm:prSet/>
      <dgm:spPr/>
      <dgm:t>
        <a:bodyPr/>
        <a:lstStyle/>
        <a:p>
          <a:r>
            <a:rPr lang="en-US" b="1" dirty="0" err="1"/>
            <a:t>Determina</a:t>
          </a:r>
          <a:r>
            <a:rPr lang="en-US" b="1" dirty="0"/>
            <a:t> </a:t>
          </a:r>
          <a:r>
            <a:rPr lang="en-US" b="1" dirty="0" err="1"/>
            <a:t>ayuda</a:t>
          </a:r>
          <a:r>
            <a:rPr lang="en-US" b="1" dirty="0"/>
            <a:t> </a:t>
          </a:r>
          <a:r>
            <a:rPr lang="en-US" b="1" dirty="0" err="1"/>
            <a:t>financiera</a:t>
          </a:r>
          <a:r>
            <a:rPr lang="en-US" b="1" dirty="0"/>
            <a:t> </a:t>
          </a:r>
          <a:r>
            <a:rPr lang="en-US" b="1" dirty="0" err="1"/>
            <a:t>ofrecida</a:t>
          </a:r>
          <a:endParaRPr lang="en-US" dirty="0"/>
        </a:p>
      </dgm:t>
    </dgm:pt>
    <dgm:pt modelId="{27F5AA85-0A3A-48B1-8643-D79FC9D92D27}" type="parTrans" cxnId="{12B6D202-7CC7-4F5D-B840-C9D7252249B1}">
      <dgm:prSet/>
      <dgm:spPr/>
      <dgm:t>
        <a:bodyPr/>
        <a:lstStyle/>
        <a:p>
          <a:endParaRPr lang="en-US"/>
        </a:p>
      </dgm:t>
    </dgm:pt>
    <dgm:pt modelId="{FABA4643-25C2-42B0-BFA3-316D4FF2C2FA}" type="sibTrans" cxnId="{12B6D202-7CC7-4F5D-B840-C9D7252249B1}">
      <dgm:prSet/>
      <dgm:spPr/>
      <dgm:t>
        <a:bodyPr/>
        <a:lstStyle/>
        <a:p>
          <a:endParaRPr lang="en-US"/>
        </a:p>
      </dgm:t>
    </dgm:pt>
    <dgm:pt modelId="{77600B54-4BE3-4356-A9A3-525C8325B1C5}">
      <dgm:prSet/>
      <dgm:spPr/>
      <dgm:t>
        <a:bodyPr/>
        <a:lstStyle/>
        <a:p>
          <a:r>
            <a:rPr lang="en-US" dirty="0"/>
            <a:t>Son </a:t>
          </a:r>
          <a:r>
            <a:rPr lang="en-US" dirty="0" err="1"/>
            <a:t>enviadas</a:t>
          </a:r>
          <a:r>
            <a:rPr lang="en-US" dirty="0"/>
            <a:t> </a:t>
          </a:r>
          <a:r>
            <a:rPr lang="en-US" dirty="0" err="1"/>
            <a:t>por</a:t>
          </a:r>
          <a:r>
            <a:rPr lang="en-US" dirty="0"/>
            <a:t> e-mail o </a:t>
          </a:r>
          <a:r>
            <a:rPr lang="en-US" dirty="0" err="1"/>
            <a:t>por</a:t>
          </a:r>
          <a:r>
            <a:rPr lang="en-US" dirty="0"/>
            <a:t> </a:t>
          </a:r>
          <a:r>
            <a:rPr lang="en-US" dirty="0" err="1"/>
            <a:t>correo</a:t>
          </a:r>
          <a:r>
            <a:rPr lang="en-US" dirty="0"/>
            <a:t> regular</a:t>
          </a:r>
        </a:p>
      </dgm:t>
    </dgm:pt>
    <dgm:pt modelId="{68126CE4-608E-4AD2-B762-E9C965FD12C9}" type="parTrans" cxnId="{A8EE34B6-3F27-49F8-A13A-0D070D44EA00}">
      <dgm:prSet/>
      <dgm:spPr/>
      <dgm:t>
        <a:bodyPr/>
        <a:lstStyle/>
        <a:p>
          <a:endParaRPr lang="en-US"/>
        </a:p>
      </dgm:t>
    </dgm:pt>
    <dgm:pt modelId="{A98B9980-0287-4D64-ADD6-E0EC07366D80}" type="sibTrans" cxnId="{A8EE34B6-3F27-49F8-A13A-0D070D44EA00}">
      <dgm:prSet/>
      <dgm:spPr/>
      <dgm:t>
        <a:bodyPr/>
        <a:lstStyle/>
        <a:p>
          <a:endParaRPr lang="en-US"/>
        </a:p>
      </dgm:t>
    </dgm:pt>
    <dgm:pt modelId="{38C43B64-454E-483E-A28E-5CB80D0A40D3}">
      <dgm:prSet/>
      <dgm:spPr/>
      <dgm:t>
        <a:bodyPr/>
        <a:lstStyle/>
        <a:p>
          <a:r>
            <a:rPr lang="en-US" dirty="0"/>
            <a:t>Monto de </a:t>
          </a:r>
          <a:r>
            <a:rPr lang="en-US" dirty="0" err="1"/>
            <a:t>ayuda</a:t>
          </a:r>
          <a:r>
            <a:rPr lang="en-US" dirty="0"/>
            <a:t> </a:t>
          </a:r>
          <a:r>
            <a:rPr lang="en-US" dirty="0" err="1"/>
            <a:t>financiera</a:t>
          </a:r>
          <a:r>
            <a:rPr lang="en-US" dirty="0"/>
            <a:t> </a:t>
          </a:r>
          <a:r>
            <a:rPr lang="en-US" dirty="0" err="1"/>
            <a:t>otorgada</a:t>
          </a:r>
          <a:r>
            <a:rPr lang="en-US" dirty="0"/>
            <a:t> de </a:t>
          </a:r>
          <a:r>
            <a:rPr lang="en-US" dirty="0" err="1"/>
            <a:t>cada</a:t>
          </a:r>
          <a:r>
            <a:rPr lang="en-US" dirty="0"/>
            <a:t> </a:t>
          </a:r>
          <a:r>
            <a:rPr lang="en-US" dirty="0" err="1"/>
            <a:t>programa</a:t>
          </a:r>
          <a:endParaRPr lang="en-US" dirty="0"/>
        </a:p>
      </dgm:t>
    </dgm:pt>
    <dgm:pt modelId="{9BF57111-B33D-440A-9A55-284697235774}" type="parTrans" cxnId="{466FC852-02A0-4333-894C-AF6033C8AFAB}">
      <dgm:prSet/>
      <dgm:spPr/>
      <dgm:t>
        <a:bodyPr/>
        <a:lstStyle/>
        <a:p>
          <a:endParaRPr lang="en-US"/>
        </a:p>
      </dgm:t>
    </dgm:pt>
    <dgm:pt modelId="{E38AA3E0-2066-4F4F-BBA8-8DF3FE5AA29B}" type="sibTrans" cxnId="{466FC852-02A0-4333-894C-AF6033C8AFAB}">
      <dgm:prSet/>
      <dgm:spPr/>
      <dgm:t>
        <a:bodyPr/>
        <a:lstStyle/>
        <a:p>
          <a:endParaRPr lang="en-US"/>
        </a:p>
      </dgm:t>
    </dgm:pt>
    <dgm:pt modelId="{40E3A2B7-35BE-44D4-8A3F-AF73BF2E46A9}">
      <dgm:prSet/>
      <dgm:spPr/>
      <dgm:t>
        <a:bodyPr/>
        <a:lstStyle/>
        <a:p>
          <a:r>
            <a:rPr lang="en-US" dirty="0"/>
            <a:t>Los </a:t>
          </a:r>
          <a:r>
            <a:rPr lang="en-US" dirty="0" err="1"/>
            <a:t>terminos</a:t>
          </a:r>
          <a:r>
            <a:rPr lang="en-US" dirty="0"/>
            <a:t> y </a:t>
          </a:r>
          <a:r>
            <a:rPr lang="en-US" dirty="0" err="1"/>
            <a:t>condiciones</a:t>
          </a:r>
          <a:r>
            <a:rPr lang="en-US" dirty="0"/>
            <a:t> de la </a:t>
          </a:r>
          <a:r>
            <a:rPr lang="en-US" dirty="0" err="1"/>
            <a:t>ayuda</a:t>
          </a:r>
          <a:r>
            <a:rPr lang="en-US" dirty="0"/>
            <a:t> </a:t>
          </a:r>
          <a:r>
            <a:rPr lang="en-US" dirty="0" err="1"/>
            <a:t>financiera</a:t>
          </a:r>
          <a:r>
            <a:rPr lang="en-US" dirty="0"/>
            <a:t> </a:t>
          </a:r>
          <a:r>
            <a:rPr lang="en-US" dirty="0" err="1"/>
            <a:t>ofrecida</a:t>
          </a:r>
          <a:r>
            <a:rPr lang="en-US" dirty="0"/>
            <a:t> </a:t>
          </a:r>
        </a:p>
      </dgm:t>
    </dgm:pt>
    <dgm:pt modelId="{CBEF2CF1-C2A6-48D4-BF02-0310D853CAB1}" type="parTrans" cxnId="{D8545F9A-AD2F-48C9-9C74-537C33AFE82F}">
      <dgm:prSet/>
      <dgm:spPr/>
      <dgm:t>
        <a:bodyPr/>
        <a:lstStyle/>
        <a:p>
          <a:endParaRPr lang="en-US"/>
        </a:p>
      </dgm:t>
    </dgm:pt>
    <dgm:pt modelId="{E8E53825-663D-4293-8092-C71080EC72B0}" type="sibTrans" cxnId="{D8545F9A-AD2F-48C9-9C74-537C33AFE82F}">
      <dgm:prSet/>
      <dgm:spPr/>
      <dgm:t>
        <a:bodyPr/>
        <a:lstStyle/>
        <a:p>
          <a:endParaRPr lang="en-US"/>
        </a:p>
      </dgm:t>
    </dgm:pt>
    <dgm:pt modelId="{ED54051A-E4DD-49DB-817F-7AB0367DDBB2}">
      <dgm:prSet/>
      <dgm:spPr/>
      <dgm:t>
        <a:bodyPr/>
        <a:lstStyle/>
        <a:p>
          <a:r>
            <a:rPr lang="en-US" dirty="0"/>
            <a:t>Identidad/</a:t>
          </a:r>
          <a:r>
            <a:rPr lang="en-US" dirty="0" err="1"/>
            <a:t>Declaración</a:t>
          </a:r>
          <a:r>
            <a:rPr lang="en-US" dirty="0"/>
            <a:t> de </a:t>
          </a:r>
          <a:r>
            <a:rPr lang="en-US" dirty="0" err="1"/>
            <a:t>propósito</a:t>
          </a:r>
          <a:r>
            <a:rPr lang="en-US" dirty="0"/>
            <a:t> </a:t>
          </a:r>
          <a:r>
            <a:rPr lang="en-US" dirty="0" err="1"/>
            <a:t>educativo</a:t>
          </a:r>
          <a:endParaRPr lang="en-US" dirty="0"/>
        </a:p>
      </dgm:t>
    </dgm:pt>
    <dgm:pt modelId="{941E4A92-4405-437E-AFDA-E890B3D99490}" type="parTrans" cxnId="{172B315F-66A6-45F2-BBC5-FE90868BCC96}">
      <dgm:prSet/>
      <dgm:spPr/>
      <dgm:t>
        <a:bodyPr/>
        <a:lstStyle/>
        <a:p>
          <a:endParaRPr lang="en-US"/>
        </a:p>
      </dgm:t>
    </dgm:pt>
    <dgm:pt modelId="{1A2685DA-1ABF-4CBF-8557-B337DA42B077}" type="sibTrans" cxnId="{172B315F-66A6-45F2-BBC5-FE90868BCC96}">
      <dgm:prSet/>
      <dgm:spPr/>
      <dgm:t>
        <a:bodyPr/>
        <a:lstStyle/>
        <a:p>
          <a:endParaRPr lang="en-US"/>
        </a:p>
      </dgm:t>
    </dgm:pt>
    <dgm:pt modelId="{28898EAB-02C5-46E8-991B-1F8E1BE05BD0}">
      <dgm:prSet/>
      <dgm:spPr/>
      <dgm:t>
        <a:bodyPr/>
        <a:lstStyle/>
        <a:p>
          <a:r>
            <a:rPr lang="en-US" dirty="0" err="1"/>
            <a:t>Documentación</a:t>
          </a:r>
          <a:r>
            <a:rPr lang="en-US" dirty="0"/>
            <a:t> de </a:t>
          </a:r>
          <a:r>
            <a:rPr lang="en-US" dirty="0" err="1"/>
            <a:t>finalización</a:t>
          </a:r>
          <a:r>
            <a:rPr lang="en-US" dirty="0"/>
            <a:t> de la </a:t>
          </a:r>
          <a:r>
            <a:rPr lang="en-US" dirty="0" err="1"/>
            <a:t>escuela</a:t>
          </a:r>
          <a:r>
            <a:rPr lang="en-US" dirty="0"/>
            <a:t> </a:t>
          </a:r>
          <a:r>
            <a:rPr lang="en-US" dirty="0" err="1"/>
            <a:t>secundaria</a:t>
          </a:r>
          <a:endParaRPr lang="en-US" dirty="0"/>
        </a:p>
      </dgm:t>
    </dgm:pt>
    <dgm:pt modelId="{404E16D7-4AEA-4DD3-89C6-1328005130E8}" type="parTrans" cxnId="{8E37322C-9271-485D-9FD4-6E4A08C00F95}">
      <dgm:prSet/>
      <dgm:spPr/>
      <dgm:t>
        <a:bodyPr/>
        <a:lstStyle/>
        <a:p>
          <a:endParaRPr lang="en-US"/>
        </a:p>
      </dgm:t>
    </dgm:pt>
    <dgm:pt modelId="{8DBB2666-000A-4633-89BB-3B48E0DF9588}" type="sibTrans" cxnId="{8E37322C-9271-485D-9FD4-6E4A08C00F95}">
      <dgm:prSet/>
      <dgm:spPr/>
      <dgm:t>
        <a:bodyPr/>
        <a:lstStyle/>
        <a:p>
          <a:endParaRPr lang="en-US"/>
        </a:p>
      </dgm:t>
    </dgm:pt>
    <dgm:pt modelId="{686CD146-62BF-4A67-956E-CB26B64C0ECC}">
      <dgm:prSet/>
      <dgm:spPr/>
      <dgm:t>
        <a:bodyPr/>
        <a:lstStyle/>
        <a:p>
          <a:r>
            <a:rPr lang="en-US" dirty="0" err="1"/>
            <a:t>Cómo</a:t>
          </a:r>
          <a:r>
            <a:rPr lang="en-US" dirty="0"/>
            <a:t> y </a:t>
          </a:r>
          <a:r>
            <a:rPr lang="en-US" dirty="0" err="1"/>
            <a:t>cuándo</a:t>
          </a:r>
          <a:r>
            <a:rPr lang="en-US" dirty="0"/>
            <a:t> la </a:t>
          </a:r>
          <a:r>
            <a:rPr lang="en-US" dirty="0" err="1"/>
            <a:t>ayuda</a:t>
          </a:r>
          <a:r>
            <a:rPr lang="en-US" dirty="0"/>
            <a:t> </a:t>
          </a:r>
          <a:r>
            <a:rPr lang="en-US" dirty="0" err="1"/>
            <a:t>financiera</a:t>
          </a:r>
          <a:r>
            <a:rPr lang="en-US" dirty="0"/>
            <a:t> es </a:t>
          </a:r>
          <a:r>
            <a:rPr lang="en-US" dirty="0" err="1"/>
            <a:t>desembolsada</a:t>
          </a:r>
          <a:endParaRPr lang="en-US" dirty="0"/>
        </a:p>
      </dgm:t>
    </dgm:pt>
    <dgm:pt modelId="{CDA3FC0C-7CF8-48B8-B9B3-ACBCE96C9249}" type="parTrans" cxnId="{EEB7265A-1E9E-4EA9-8BA2-A8B3EEB206DA}">
      <dgm:prSet/>
      <dgm:spPr/>
    </dgm:pt>
    <dgm:pt modelId="{ED1491FD-F450-4BD0-B7F4-26C10C11C5E2}" type="sibTrans" cxnId="{EEB7265A-1E9E-4EA9-8BA2-A8B3EEB206DA}">
      <dgm:prSet/>
      <dgm:spPr/>
    </dgm:pt>
    <dgm:pt modelId="{8BF9852F-38B4-4B37-8EC6-17A0263F858C}" type="pres">
      <dgm:prSet presAssocID="{9293F3F6-C702-41B2-9631-CD19E2439425}" presName="Name0" presStyleCnt="0">
        <dgm:presLayoutVars>
          <dgm:dir/>
          <dgm:animLvl val="lvl"/>
          <dgm:resizeHandles val="exact"/>
        </dgm:presLayoutVars>
      </dgm:prSet>
      <dgm:spPr/>
    </dgm:pt>
    <dgm:pt modelId="{6129F005-7838-4802-B56E-E56D1303605F}" type="pres">
      <dgm:prSet presAssocID="{D1413CF4-EBA7-499E-ABBF-1E7A20939BC0}" presName="linNode" presStyleCnt="0"/>
      <dgm:spPr/>
    </dgm:pt>
    <dgm:pt modelId="{4C125109-504B-4B6C-982B-90396A2CB798}" type="pres">
      <dgm:prSet presAssocID="{D1413CF4-EBA7-499E-ABBF-1E7A20939BC0}" presName="parentText" presStyleLbl="node1" presStyleIdx="0" presStyleCnt="2">
        <dgm:presLayoutVars>
          <dgm:chMax val="1"/>
          <dgm:bulletEnabled val="1"/>
        </dgm:presLayoutVars>
      </dgm:prSet>
      <dgm:spPr/>
    </dgm:pt>
    <dgm:pt modelId="{4604941C-0CF5-4D9B-9798-306D4BFCDD59}" type="pres">
      <dgm:prSet presAssocID="{D1413CF4-EBA7-499E-ABBF-1E7A20939BC0}" presName="descendantText" presStyleLbl="alignAccFollowNode1" presStyleIdx="0" presStyleCnt="2">
        <dgm:presLayoutVars>
          <dgm:bulletEnabled val="1"/>
        </dgm:presLayoutVars>
      </dgm:prSet>
      <dgm:spPr/>
    </dgm:pt>
    <dgm:pt modelId="{00A3CCDF-9178-4A06-8F2C-1626CDC9D0BC}" type="pres">
      <dgm:prSet presAssocID="{73B402A2-A553-4E31-A8CE-9A3CC852132C}" presName="sp" presStyleCnt="0"/>
      <dgm:spPr/>
    </dgm:pt>
    <dgm:pt modelId="{B6AEA62B-1AB9-469E-B17B-BAC4756E7C17}" type="pres">
      <dgm:prSet presAssocID="{F632F1C4-2B21-434E-9B95-21247CBFF5A9}" presName="linNode" presStyleCnt="0"/>
      <dgm:spPr/>
    </dgm:pt>
    <dgm:pt modelId="{6616E20A-3FED-4555-9966-71E20F201A91}" type="pres">
      <dgm:prSet presAssocID="{F632F1C4-2B21-434E-9B95-21247CBFF5A9}" presName="parentText" presStyleLbl="node1" presStyleIdx="1" presStyleCnt="2">
        <dgm:presLayoutVars>
          <dgm:chMax val="1"/>
          <dgm:bulletEnabled val="1"/>
        </dgm:presLayoutVars>
      </dgm:prSet>
      <dgm:spPr/>
    </dgm:pt>
    <dgm:pt modelId="{EE3F4319-4C09-461D-899F-E60DAF4BABBB}" type="pres">
      <dgm:prSet presAssocID="{F632F1C4-2B21-434E-9B95-21247CBFF5A9}" presName="descendantText" presStyleLbl="alignAccFollowNode1" presStyleIdx="1" presStyleCnt="2">
        <dgm:presLayoutVars>
          <dgm:bulletEnabled val="1"/>
        </dgm:presLayoutVars>
      </dgm:prSet>
      <dgm:spPr/>
    </dgm:pt>
  </dgm:ptLst>
  <dgm:cxnLst>
    <dgm:cxn modelId="{E3566502-4768-491B-8345-0062A01BBD57}" type="presOf" srcId="{F9F6A0D0-0A75-4FFF-B983-0F7A7C03CA3D}" destId="{4604941C-0CF5-4D9B-9798-306D4BFCDD59}" srcOrd="0" destOrd="1" presId="urn:microsoft.com/office/officeart/2005/8/layout/vList5"/>
    <dgm:cxn modelId="{12B6D202-7CC7-4F5D-B840-C9D7252249B1}" srcId="{9293F3F6-C702-41B2-9631-CD19E2439425}" destId="{F632F1C4-2B21-434E-9B95-21247CBFF5A9}" srcOrd="1" destOrd="0" parTransId="{27F5AA85-0A3A-48B1-8643-D79FC9D92D27}" sibTransId="{FABA4643-25C2-42B0-BFA3-316D4FF2C2FA}"/>
    <dgm:cxn modelId="{EB830C11-8798-4D61-AD95-A3068A9B005B}" type="presOf" srcId="{D1413CF4-EBA7-499E-ABBF-1E7A20939BC0}" destId="{4C125109-504B-4B6C-982B-90396A2CB798}" srcOrd="0" destOrd="0" presId="urn:microsoft.com/office/officeart/2005/8/layout/vList5"/>
    <dgm:cxn modelId="{B7B32818-7322-44BC-8DA1-8668C78116D2}" srcId="{D1413CF4-EBA7-499E-ABBF-1E7A20939BC0}" destId="{F9F6A0D0-0A75-4FFF-B983-0F7A7C03CA3D}" srcOrd="1" destOrd="0" parTransId="{6FCD969E-57D0-4989-B47B-43FD442E0520}" sibTransId="{C2C11226-14DB-46AF-977D-416534E03E8C}"/>
    <dgm:cxn modelId="{1F493F1C-5AD3-48A3-B28B-CC31DAFB2B22}" type="presOf" srcId="{F632F1C4-2B21-434E-9B95-21247CBFF5A9}" destId="{6616E20A-3FED-4555-9966-71E20F201A91}" srcOrd="0" destOrd="0" presId="urn:microsoft.com/office/officeart/2005/8/layout/vList5"/>
    <dgm:cxn modelId="{89B6A225-B765-418F-9061-871629E295CE}" srcId="{D1413CF4-EBA7-499E-ABBF-1E7A20939BC0}" destId="{5D1AD21A-D9BA-4F74-B7D0-CF2AA9014D79}" srcOrd="0" destOrd="0" parTransId="{BF2AA4B3-FE3D-4B54-8454-A56CB8153CE2}" sibTransId="{834E5579-37E2-4C37-AD9F-EAF23F64E733}"/>
    <dgm:cxn modelId="{8E37322C-9271-485D-9FD4-6E4A08C00F95}" srcId="{D1413CF4-EBA7-499E-ABBF-1E7A20939BC0}" destId="{28898EAB-02C5-46E8-991B-1F8E1BE05BD0}" srcOrd="3" destOrd="0" parTransId="{404E16D7-4AEA-4DD3-89C6-1328005130E8}" sibTransId="{8DBB2666-000A-4633-89BB-3B48E0DF9588}"/>
    <dgm:cxn modelId="{D9D18931-1557-47D2-985B-F6A2B6AB579B}" type="presOf" srcId="{ED54051A-E4DD-49DB-817F-7AB0367DDBB2}" destId="{4604941C-0CF5-4D9B-9798-306D4BFCDD59}" srcOrd="0" destOrd="2" presId="urn:microsoft.com/office/officeart/2005/8/layout/vList5"/>
    <dgm:cxn modelId="{5CD6645E-9763-4F22-97B2-A0914A773B83}" type="presOf" srcId="{686CD146-62BF-4A67-956E-CB26B64C0ECC}" destId="{EE3F4319-4C09-461D-899F-E60DAF4BABBB}" srcOrd="0" destOrd="2" presId="urn:microsoft.com/office/officeart/2005/8/layout/vList5"/>
    <dgm:cxn modelId="{172B315F-66A6-45F2-BBC5-FE90868BCC96}" srcId="{D1413CF4-EBA7-499E-ABBF-1E7A20939BC0}" destId="{ED54051A-E4DD-49DB-817F-7AB0367DDBB2}" srcOrd="2" destOrd="0" parTransId="{941E4A92-4405-437E-AFDA-E890B3D99490}" sibTransId="{1A2685DA-1ABF-4CBF-8557-B337DA42B077}"/>
    <dgm:cxn modelId="{2C1F0341-6A31-4716-A66D-3EDC3D2D49E4}" type="presOf" srcId="{28898EAB-02C5-46E8-991B-1F8E1BE05BD0}" destId="{4604941C-0CF5-4D9B-9798-306D4BFCDD59}" srcOrd="0" destOrd="3" presId="urn:microsoft.com/office/officeart/2005/8/layout/vList5"/>
    <dgm:cxn modelId="{7D0E446A-27D8-43CD-AE5C-06384A3B19CE}" type="presOf" srcId="{40E3A2B7-35BE-44D4-8A3F-AF73BF2E46A9}" destId="{EE3F4319-4C09-461D-899F-E60DAF4BABBB}" srcOrd="0" destOrd="3" presId="urn:microsoft.com/office/officeart/2005/8/layout/vList5"/>
    <dgm:cxn modelId="{697C264F-36B3-4287-B63A-C8D006D76482}" type="presOf" srcId="{5D1AD21A-D9BA-4F74-B7D0-CF2AA9014D79}" destId="{4604941C-0CF5-4D9B-9798-306D4BFCDD59}" srcOrd="0" destOrd="0" presId="urn:microsoft.com/office/officeart/2005/8/layout/vList5"/>
    <dgm:cxn modelId="{466FC852-02A0-4333-894C-AF6033C8AFAB}" srcId="{F632F1C4-2B21-434E-9B95-21247CBFF5A9}" destId="{38C43B64-454E-483E-A28E-5CB80D0A40D3}" srcOrd="1" destOrd="0" parTransId="{9BF57111-B33D-440A-9A55-284697235774}" sibTransId="{E38AA3E0-2066-4F4F-BBA8-8DF3FE5AA29B}"/>
    <dgm:cxn modelId="{0B0BD674-5BBF-4DFF-B16B-0E192BB71F0E}" type="presOf" srcId="{77600B54-4BE3-4356-A9A3-525C8325B1C5}" destId="{EE3F4319-4C09-461D-899F-E60DAF4BABBB}" srcOrd="0" destOrd="0" presId="urn:microsoft.com/office/officeart/2005/8/layout/vList5"/>
    <dgm:cxn modelId="{EEB7265A-1E9E-4EA9-8BA2-A8B3EEB206DA}" srcId="{F632F1C4-2B21-434E-9B95-21247CBFF5A9}" destId="{686CD146-62BF-4A67-956E-CB26B64C0ECC}" srcOrd="2" destOrd="0" parTransId="{CDA3FC0C-7CF8-48B8-B9B3-ACBCE96C9249}" sibTransId="{ED1491FD-F450-4BD0-B7F4-26C10C11C5E2}"/>
    <dgm:cxn modelId="{D8545F9A-AD2F-48C9-9C74-537C33AFE82F}" srcId="{F632F1C4-2B21-434E-9B95-21247CBFF5A9}" destId="{40E3A2B7-35BE-44D4-8A3F-AF73BF2E46A9}" srcOrd="3" destOrd="0" parTransId="{CBEF2CF1-C2A6-48D4-BF02-0310D853CAB1}" sibTransId="{E8E53825-663D-4293-8092-C71080EC72B0}"/>
    <dgm:cxn modelId="{5C9CC3AA-EBEE-443F-91C0-41D34902B9CD}" srcId="{9293F3F6-C702-41B2-9631-CD19E2439425}" destId="{D1413CF4-EBA7-499E-ABBF-1E7A20939BC0}" srcOrd="0" destOrd="0" parTransId="{9813D707-4279-45A5-B230-AA68886E91CC}" sibTransId="{73B402A2-A553-4E31-A8CE-9A3CC852132C}"/>
    <dgm:cxn modelId="{A8EE34B6-3F27-49F8-A13A-0D070D44EA00}" srcId="{F632F1C4-2B21-434E-9B95-21247CBFF5A9}" destId="{77600B54-4BE3-4356-A9A3-525C8325B1C5}" srcOrd="0" destOrd="0" parTransId="{68126CE4-608E-4AD2-B762-E9C965FD12C9}" sibTransId="{A98B9980-0287-4D64-ADD6-E0EC07366D80}"/>
    <dgm:cxn modelId="{0A8411D6-2760-4191-B83F-7DDB7E17C08A}" type="presOf" srcId="{38C43B64-454E-483E-A28E-5CB80D0A40D3}" destId="{EE3F4319-4C09-461D-899F-E60DAF4BABBB}" srcOrd="0" destOrd="1" presId="urn:microsoft.com/office/officeart/2005/8/layout/vList5"/>
    <dgm:cxn modelId="{19620CDE-8C9E-49B7-AFA6-BED92823C881}" type="presOf" srcId="{9293F3F6-C702-41B2-9631-CD19E2439425}" destId="{8BF9852F-38B4-4B37-8EC6-17A0263F858C}" srcOrd="0" destOrd="0" presId="urn:microsoft.com/office/officeart/2005/8/layout/vList5"/>
    <dgm:cxn modelId="{ABD0BE2D-DB79-4586-B7DD-434290FC0BC1}" type="presParOf" srcId="{8BF9852F-38B4-4B37-8EC6-17A0263F858C}" destId="{6129F005-7838-4802-B56E-E56D1303605F}" srcOrd="0" destOrd="0" presId="urn:microsoft.com/office/officeart/2005/8/layout/vList5"/>
    <dgm:cxn modelId="{C6A93657-7D5D-431F-810A-069CB2F0517F}" type="presParOf" srcId="{6129F005-7838-4802-B56E-E56D1303605F}" destId="{4C125109-504B-4B6C-982B-90396A2CB798}" srcOrd="0" destOrd="0" presId="urn:microsoft.com/office/officeart/2005/8/layout/vList5"/>
    <dgm:cxn modelId="{1CA4FFD3-C47E-4128-B331-E748DAC43A03}" type="presParOf" srcId="{6129F005-7838-4802-B56E-E56D1303605F}" destId="{4604941C-0CF5-4D9B-9798-306D4BFCDD59}" srcOrd="1" destOrd="0" presId="urn:microsoft.com/office/officeart/2005/8/layout/vList5"/>
    <dgm:cxn modelId="{0AB9C98B-A902-44AB-83D9-BF82AF5A218B}" type="presParOf" srcId="{8BF9852F-38B4-4B37-8EC6-17A0263F858C}" destId="{00A3CCDF-9178-4A06-8F2C-1626CDC9D0BC}" srcOrd="1" destOrd="0" presId="urn:microsoft.com/office/officeart/2005/8/layout/vList5"/>
    <dgm:cxn modelId="{1816EBA6-D672-48C2-B00B-451C990B210E}" type="presParOf" srcId="{8BF9852F-38B4-4B37-8EC6-17A0263F858C}" destId="{B6AEA62B-1AB9-469E-B17B-BAC4756E7C17}" srcOrd="2" destOrd="0" presId="urn:microsoft.com/office/officeart/2005/8/layout/vList5"/>
    <dgm:cxn modelId="{CB9A374E-DA77-4D6E-B31D-174B36E5F9CB}" type="presParOf" srcId="{B6AEA62B-1AB9-469E-B17B-BAC4756E7C17}" destId="{6616E20A-3FED-4555-9966-71E20F201A91}" srcOrd="0" destOrd="0" presId="urn:microsoft.com/office/officeart/2005/8/layout/vList5"/>
    <dgm:cxn modelId="{63FDF8CF-3F50-4264-B114-37E3321160D3}" type="presParOf" srcId="{B6AEA62B-1AB9-469E-B17B-BAC4756E7C17}" destId="{EE3F4319-4C09-461D-899F-E60DAF4BABB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591438-9E2B-4B62-AA92-87F6D9130F22}"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8BD1F1D-47BD-4FD7-872F-CAC7D02C9525}">
      <dgm:prSet/>
      <dgm:spPr/>
      <dgm:t>
        <a:bodyPr/>
        <a:lstStyle/>
        <a:p>
          <a:pPr>
            <a:lnSpc>
              <a:spcPct val="100000"/>
            </a:lnSpc>
            <a:defRPr b="1"/>
          </a:pPr>
          <a:r>
            <a:rPr lang="en-US" dirty="0">
              <a:latin typeface="Oswald" panose="00000500000000000000" pitchFamily="2" charset="0"/>
            </a:rPr>
            <a:t>La </a:t>
          </a:r>
          <a:r>
            <a:rPr lang="en-US" dirty="0" err="1">
              <a:latin typeface="Oswald" panose="00000500000000000000" pitchFamily="2" charset="0"/>
            </a:rPr>
            <a:t>mayoria</a:t>
          </a:r>
          <a:r>
            <a:rPr lang="en-US" dirty="0">
              <a:latin typeface="Oswald" panose="00000500000000000000" pitchFamily="2" charset="0"/>
            </a:rPr>
            <a:t> de las </a:t>
          </a:r>
          <a:r>
            <a:rPr lang="en-US" dirty="0" err="1">
              <a:latin typeface="Oswald" panose="00000500000000000000" pitchFamily="2" charset="0"/>
            </a:rPr>
            <a:t>universidades</a:t>
          </a:r>
          <a:r>
            <a:rPr lang="en-US" dirty="0">
              <a:latin typeface="Oswald" panose="00000500000000000000" pitchFamily="2" charset="0"/>
            </a:rPr>
            <a:t> </a:t>
          </a:r>
          <a:r>
            <a:rPr lang="en-US" dirty="0" err="1">
              <a:latin typeface="Oswald" panose="00000500000000000000" pitchFamily="2" charset="0"/>
            </a:rPr>
            <a:t>usan</a:t>
          </a:r>
          <a:r>
            <a:rPr lang="en-US" dirty="0">
              <a:latin typeface="Oswald" panose="00000500000000000000" pitchFamily="2" charset="0"/>
            </a:rPr>
            <a:t> un portal de </a:t>
          </a:r>
          <a:r>
            <a:rPr lang="en-US" dirty="0" err="1">
              <a:latin typeface="Oswald" panose="00000500000000000000" pitchFamily="2" charset="0"/>
            </a:rPr>
            <a:t>estudiante</a:t>
          </a:r>
          <a:endParaRPr lang="en-US" dirty="0">
            <a:latin typeface="Oswald" panose="00000500000000000000" pitchFamily="2" charset="0"/>
          </a:endParaRPr>
        </a:p>
      </dgm:t>
    </dgm:pt>
    <dgm:pt modelId="{16DD9BA4-0604-4392-9301-574E16447A82}" type="parTrans" cxnId="{76EFBA81-7629-4D45-B252-F71D59231F4E}">
      <dgm:prSet/>
      <dgm:spPr/>
      <dgm:t>
        <a:bodyPr/>
        <a:lstStyle/>
        <a:p>
          <a:endParaRPr lang="en-US"/>
        </a:p>
      </dgm:t>
    </dgm:pt>
    <dgm:pt modelId="{E5A79205-F71E-4D43-9FC6-A5409DABE474}" type="sibTrans" cxnId="{76EFBA81-7629-4D45-B252-F71D59231F4E}">
      <dgm:prSet/>
      <dgm:spPr/>
      <dgm:t>
        <a:bodyPr/>
        <a:lstStyle/>
        <a:p>
          <a:endParaRPr lang="en-US"/>
        </a:p>
      </dgm:t>
    </dgm:pt>
    <dgm:pt modelId="{489D16CA-A8CC-410F-BA0F-A6F05945FEC7}">
      <dgm:prSet/>
      <dgm:spPr/>
      <dgm:t>
        <a:bodyPr/>
        <a:lstStyle/>
        <a:p>
          <a:pPr>
            <a:lnSpc>
              <a:spcPct val="100000"/>
            </a:lnSpc>
          </a:pPr>
          <a:r>
            <a:rPr lang="en-US" dirty="0">
              <a:latin typeface="Oswald" panose="00000500000000000000" pitchFamily="2" charset="0"/>
            </a:rPr>
            <a:t>Un punto de </a:t>
          </a:r>
          <a:r>
            <a:rPr lang="en-US" dirty="0" err="1">
              <a:latin typeface="Oswald" panose="00000500000000000000" pitchFamily="2" charset="0"/>
            </a:rPr>
            <a:t>partida</a:t>
          </a:r>
          <a:r>
            <a:rPr lang="en-US" dirty="0">
              <a:latin typeface="Oswald" panose="00000500000000000000" pitchFamily="2" charset="0"/>
            </a:rPr>
            <a:t> </a:t>
          </a:r>
          <a:r>
            <a:rPr lang="en-US" dirty="0" err="1">
              <a:latin typeface="Oswald" panose="00000500000000000000" pitchFamily="2" charset="0"/>
            </a:rPr>
            <a:t>en</a:t>
          </a:r>
          <a:r>
            <a:rPr lang="en-US" dirty="0">
              <a:latin typeface="Oswald" panose="00000500000000000000" pitchFamily="2" charset="0"/>
            </a:rPr>
            <a:t> </a:t>
          </a:r>
          <a:r>
            <a:rPr lang="en-US" dirty="0" err="1">
              <a:latin typeface="Oswald" panose="00000500000000000000" pitchFamily="2" charset="0"/>
            </a:rPr>
            <a:t>linea</a:t>
          </a:r>
          <a:r>
            <a:rPr lang="en-US" dirty="0">
              <a:latin typeface="Oswald" panose="00000500000000000000" pitchFamily="2" charset="0"/>
            </a:rPr>
            <a:t> </a:t>
          </a:r>
          <a:r>
            <a:rPr lang="en-US" dirty="0" err="1">
              <a:latin typeface="Oswald" panose="00000500000000000000" pitchFamily="2" charset="0"/>
            </a:rPr>
            <a:t>donde</a:t>
          </a:r>
          <a:r>
            <a:rPr lang="en-US" dirty="0">
              <a:latin typeface="Oswald" panose="00000500000000000000" pitchFamily="2" charset="0"/>
            </a:rPr>
            <a:t> </a:t>
          </a:r>
          <a:r>
            <a:rPr lang="en-US" dirty="0" err="1">
              <a:latin typeface="Oswald" panose="00000500000000000000" pitchFamily="2" charset="0"/>
            </a:rPr>
            <a:t>los</a:t>
          </a:r>
          <a:r>
            <a:rPr lang="en-US" dirty="0">
              <a:latin typeface="Oswald" panose="00000500000000000000" pitchFamily="2" charset="0"/>
            </a:rPr>
            <a:t> </a:t>
          </a:r>
          <a:r>
            <a:rPr lang="en-US" dirty="0" err="1">
              <a:latin typeface="Oswald" panose="00000500000000000000" pitchFamily="2" charset="0"/>
            </a:rPr>
            <a:t>estudiantes</a:t>
          </a:r>
          <a:r>
            <a:rPr lang="en-US" dirty="0">
              <a:latin typeface="Oswald" panose="00000500000000000000" pitchFamily="2" charset="0"/>
            </a:rPr>
            <a:t> </a:t>
          </a:r>
          <a:r>
            <a:rPr lang="en-US" dirty="0" err="1">
              <a:latin typeface="Oswald" panose="00000500000000000000" pitchFamily="2" charset="0"/>
            </a:rPr>
            <a:t>pueden</a:t>
          </a:r>
          <a:r>
            <a:rPr lang="en-US" dirty="0">
              <a:latin typeface="Oswald" panose="00000500000000000000" pitchFamily="2" charset="0"/>
            </a:rPr>
            <a:t> </a:t>
          </a:r>
          <a:r>
            <a:rPr lang="en-US" dirty="0" err="1">
              <a:latin typeface="Oswald" panose="00000500000000000000" pitchFamily="2" charset="0"/>
            </a:rPr>
            <a:t>registrarse</a:t>
          </a:r>
          <a:r>
            <a:rPr lang="en-US" dirty="0">
              <a:latin typeface="Oswald" panose="00000500000000000000" pitchFamily="2" charset="0"/>
            </a:rPr>
            <a:t> para sus </a:t>
          </a:r>
          <a:r>
            <a:rPr lang="en-US" dirty="0" err="1">
              <a:latin typeface="Oswald" panose="00000500000000000000" pitchFamily="2" charset="0"/>
            </a:rPr>
            <a:t>clases</a:t>
          </a:r>
          <a:r>
            <a:rPr lang="en-US" dirty="0">
              <a:latin typeface="Oswald" panose="00000500000000000000" pitchFamily="2" charset="0"/>
            </a:rPr>
            <a:t>, </a:t>
          </a:r>
          <a:r>
            <a:rPr lang="en-US" dirty="0" err="1">
              <a:latin typeface="Oswald" panose="00000500000000000000" pitchFamily="2" charset="0"/>
            </a:rPr>
            <a:t>ver</a:t>
          </a:r>
          <a:r>
            <a:rPr lang="en-US" dirty="0">
              <a:latin typeface="Oswald" panose="00000500000000000000" pitchFamily="2" charset="0"/>
            </a:rPr>
            <a:t> </a:t>
          </a:r>
          <a:r>
            <a:rPr lang="en-US" dirty="0" err="1">
              <a:latin typeface="Oswald" panose="00000500000000000000" pitchFamily="2" charset="0"/>
            </a:rPr>
            <a:t>su</a:t>
          </a:r>
          <a:r>
            <a:rPr lang="en-US" dirty="0">
              <a:latin typeface="Oswald" panose="00000500000000000000" pitchFamily="2" charset="0"/>
            </a:rPr>
            <a:t> </a:t>
          </a:r>
          <a:r>
            <a:rPr lang="en-US" dirty="0" err="1">
              <a:latin typeface="Oswald" panose="00000500000000000000" pitchFamily="2" charset="0"/>
            </a:rPr>
            <a:t>ayuda</a:t>
          </a:r>
          <a:r>
            <a:rPr lang="en-US" dirty="0">
              <a:latin typeface="Oswald" panose="00000500000000000000" pitchFamily="2" charset="0"/>
            </a:rPr>
            <a:t> </a:t>
          </a:r>
          <a:r>
            <a:rPr lang="en-US" dirty="0" err="1">
              <a:latin typeface="Oswald" panose="00000500000000000000" pitchFamily="2" charset="0"/>
            </a:rPr>
            <a:t>financiera</a:t>
          </a:r>
          <a:r>
            <a:rPr lang="en-US" dirty="0">
              <a:latin typeface="Oswald" panose="00000500000000000000" pitchFamily="2" charset="0"/>
            </a:rPr>
            <a:t>, facturas, etc. </a:t>
          </a:r>
        </a:p>
      </dgm:t>
    </dgm:pt>
    <dgm:pt modelId="{E13C28C3-1CE4-44E2-9AE2-B69EE8DE62F8}" type="parTrans" cxnId="{B15524EA-499F-43E0-8FA0-C3341347C804}">
      <dgm:prSet/>
      <dgm:spPr/>
      <dgm:t>
        <a:bodyPr/>
        <a:lstStyle/>
        <a:p>
          <a:endParaRPr lang="en-US"/>
        </a:p>
      </dgm:t>
    </dgm:pt>
    <dgm:pt modelId="{CE2B8DDF-4905-4B6A-B733-FE4D4A54F93A}" type="sibTrans" cxnId="{B15524EA-499F-43E0-8FA0-C3341347C804}">
      <dgm:prSet/>
      <dgm:spPr/>
      <dgm:t>
        <a:bodyPr/>
        <a:lstStyle/>
        <a:p>
          <a:endParaRPr lang="en-US"/>
        </a:p>
      </dgm:t>
    </dgm:pt>
    <dgm:pt modelId="{F9C0291B-FA23-4BB7-B222-988ADBCB014C}">
      <dgm:prSet/>
      <dgm:spPr/>
      <dgm:t>
        <a:bodyPr/>
        <a:lstStyle/>
        <a:p>
          <a:pPr>
            <a:lnSpc>
              <a:spcPct val="100000"/>
            </a:lnSpc>
            <a:defRPr b="1"/>
          </a:pPr>
          <a:r>
            <a:rPr lang="en-US" dirty="0">
              <a:latin typeface="Oswald" panose="00000500000000000000" pitchFamily="2" charset="0"/>
            </a:rPr>
            <a:t>La </a:t>
          </a:r>
          <a:r>
            <a:rPr lang="en-US" dirty="0" err="1">
              <a:latin typeface="Oswald" panose="00000500000000000000" pitchFamily="2" charset="0"/>
            </a:rPr>
            <a:t>mayoria</a:t>
          </a:r>
          <a:r>
            <a:rPr lang="en-US" dirty="0">
              <a:latin typeface="Oswald" panose="00000500000000000000" pitchFamily="2" charset="0"/>
            </a:rPr>
            <a:t> de las </a:t>
          </a:r>
          <a:r>
            <a:rPr lang="en-US" dirty="0" err="1">
              <a:latin typeface="Oswald" panose="00000500000000000000" pitchFamily="2" charset="0"/>
            </a:rPr>
            <a:t>universidades</a:t>
          </a:r>
          <a:r>
            <a:rPr lang="en-US" dirty="0">
              <a:latin typeface="Oswald" panose="00000500000000000000" pitchFamily="2" charset="0"/>
            </a:rPr>
            <a:t> </a:t>
          </a:r>
          <a:r>
            <a:rPr lang="en-US" dirty="0" err="1">
              <a:latin typeface="Oswald" panose="00000500000000000000" pitchFamily="2" charset="0"/>
            </a:rPr>
            <a:t>asignan</a:t>
          </a:r>
          <a:r>
            <a:rPr lang="en-US" dirty="0">
              <a:latin typeface="Oswald" panose="00000500000000000000" pitchFamily="2" charset="0"/>
            </a:rPr>
            <a:t> </a:t>
          </a:r>
          <a:r>
            <a:rPr lang="en-US" dirty="0" err="1">
              <a:latin typeface="Oswald" panose="00000500000000000000" pitchFamily="2" charset="0"/>
            </a:rPr>
            <a:t>una</a:t>
          </a:r>
          <a:r>
            <a:rPr lang="en-US" dirty="0">
              <a:latin typeface="Oswald" panose="00000500000000000000" pitchFamily="2" charset="0"/>
            </a:rPr>
            <a:t> </a:t>
          </a:r>
          <a:r>
            <a:rPr lang="en-US" dirty="0" err="1">
              <a:latin typeface="Oswald" panose="00000500000000000000" pitchFamily="2" charset="0"/>
            </a:rPr>
            <a:t>cuenta</a:t>
          </a:r>
          <a:r>
            <a:rPr lang="en-US" dirty="0">
              <a:latin typeface="Oswald" panose="00000500000000000000" pitchFamily="2" charset="0"/>
            </a:rPr>
            <a:t> de </a:t>
          </a:r>
          <a:r>
            <a:rPr lang="en-US" dirty="0" err="1">
              <a:latin typeface="Oswald" panose="00000500000000000000" pitchFamily="2" charset="0"/>
            </a:rPr>
            <a:t>correo</a:t>
          </a:r>
          <a:r>
            <a:rPr lang="en-US" dirty="0">
              <a:latin typeface="Oswald" panose="00000500000000000000" pitchFamily="2" charset="0"/>
            </a:rPr>
            <a:t> </a:t>
          </a:r>
          <a:r>
            <a:rPr lang="en-US" dirty="0" err="1">
              <a:latin typeface="Oswald" panose="00000500000000000000" pitchFamily="2" charset="0"/>
            </a:rPr>
            <a:t>electrónico</a:t>
          </a:r>
          <a:r>
            <a:rPr lang="en-US" dirty="0">
              <a:latin typeface="Oswald" panose="00000500000000000000" pitchFamily="2" charset="0"/>
            </a:rPr>
            <a:t>. </a:t>
          </a:r>
        </a:p>
      </dgm:t>
    </dgm:pt>
    <dgm:pt modelId="{A91C2940-5FAC-4CA5-A3EB-107195198AE3}" type="parTrans" cxnId="{C0CB6B44-AAC9-4D88-B038-ADD4C6090BBF}">
      <dgm:prSet/>
      <dgm:spPr/>
      <dgm:t>
        <a:bodyPr/>
        <a:lstStyle/>
        <a:p>
          <a:endParaRPr lang="en-US"/>
        </a:p>
      </dgm:t>
    </dgm:pt>
    <dgm:pt modelId="{D68D7585-54CC-48FC-AF1F-E017D99E6AD0}" type="sibTrans" cxnId="{C0CB6B44-AAC9-4D88-B038-ADD4C6090BBF}">
      <dgm:prSet/>
      <dgm:spPr/>
      <dgm:t>
        <a:bodyPr/>
        <a:lstStyle/>
        <a:p>
          <a:endParaRPr lang="en-US"/>
        </a:p>
      </dgm:t>
    </dgm:pt>
    <dgm:pt modelId="{FD45C77B-E2C8-43E1-8220-FA9FD1858F30}">
      <dgm:prSet/>
      <dgm:spPr/>
      <dgm:t>
        <a:bodyPr/>
        <a:lstStyle/>
        <a:p>
          <a:pPr>
            <a:lnSpc>
              <a:spcPct val="100000"/>
            </a:lnSpc>
          </a:pPr>
          <a:r>
            <a:rPr lang="en-US" dirty="0">
              <a:latin typeface="Oswald" panose="00000500000000000000" pitchFamily="2" charset="0"/>
            </a:rPr>
            <a:t>Los </a:t>
          </a:r>
          <a:r>
            <a:rPr lang="en-US" dirty="0" err="1">
              <a:latin typeface="Oswald" panose="00000500000000000000" pitchFamily="2" charset="0"/>
            </a:rPr>
            <a:t>estudiantes</a:t>
          </a:r>
          <a:r>
            <a:rPr lang="en-US" dirty="0">
              <a:latin typeface="Oswald" panose="00000500000000000000" pitchFamily="2" charset="0"/>
            </a:rPr>
            <a:t> son </a:t>
          </a:r>
          <a:r>
            <a:rPr lang="en-US" dirty="0" err="1">
              <a:latin typeface="Oswald" panose="00000500000000000000" pitchFamily="2" charset="0"/>
            </a:rPr>
            <a:t>requeridos</a:t>
          </a:r>
          <a:r>
            <a:rPr lang="en-US" dirty="0">
              <a:latin typeface="Oswald" panose="00000500000000000000" pitchFamily="2" charset="0"/>
            </a:rPr>
            <a:t> </a:t>
          </a:r>
          <a:r>
            <a:rPr lang="en-US" dirty="0" err="1">
              <a:latin typeface="Oswald" panose="00000500000000000000" pitchFamily="2" charset="0"/>
            </a:rPr>
            <a:t>activar</a:t>
          </a:r>
          <a:r>
            <a:rPr lang="en-US" dirty="0">
              <a:latin typeface="Oswald" panose="00000500000000000000" pitchFamily="2" charset="0"/>
            </a:rPr>
            <a:t> y </a:t>
          </a:r>
          <a:r>
            <a:rPr lang="en-US" dirty="0" err="1">
              <a:latin typeface="Oswald" panose="00000500000000000000" pitchFamily="2" charset="0"/>
            </a:rPr>
            <a:t>chequear</a:t>
          </a:r>
          <a:r>
            <a:rPr lang="en-US" dirty="0">
              <a:latin typeface="Oswald" panose="00000500000000000000" pitchFamily="2" charset="0"/>
            </a:rPr>
            <a:t> </a:t>
          </a:r>
          <a:r>
            <a:rPr lang="en-US" dirty="0" err="1">
              <a:latin typeface="Oswald" panose="00000500000000000000" pitchFamily="2" charset="0"/>
            </a:rPr>
            <a:t>su</a:t>
          </a:r>
          <a:r>
            <a:rPr lang="en-US" dirty="0">
              <a:latin typeface="Oswald" panose="00000500000000000000" pitchFamily="2" charset="0"/>
            </a:rPr>
            <a:t> </a:t>
          </a:r>
          <a:r>
            <a:rPr lang="en-US" dirty="0" err="1">
              <a:latin typeface="Oswald" panose="00000500000000000000" pitchFamily="2" charset="0"/>
            </a:rPr>
            <a:t>correo</a:t>
          </a:r>
          <a:r>
            <a:rPr lang="en-US" dirty="0">
              <a:latin typeface="Oswald" panose="00000500000000000000" pitchFamily="2" charset="0"/>
            </a:rPr>
            <a:t> </a:t>
          </a:r>
          <a:r>
            <a:rPr lang="en-US" dirty="0" err="1">
              <a:latin typeface="Oswald" panose="00000500000000000000" pitchFamily="2" charset="0"/>
            </a:rPr>
            <a:t>electrónico</a:t>
          </a:r>
          <a:r>
            <a:rPr lang="en-US" dirty="0">
              <a:latin typeface="Oswald" panose="00000500000000000000" pitchFamily="2" charset="0"/>
            </a:rPr>
            <a:t> </a:t>
          </a:r>
          <a:r>
            <a:rPr lang="en-US" dirty="0" err="1">
              <a:latin typeface="Oswald" panose="00000500000000000000" pitchFamily="2" charset="0"/>
            </a:rPr>
            <a:t>regularmente</a:t>
          </a:r>
          <a:r>
            <a:rPr lang="en-US" dirty="0">
              <a:latin typeface="Oswald" panose="00000500000000000000" pitchFamily="2" charset="0"/>
            </a:rPr>
            <a:t>. </a:t>
          </a:r>
        </a:p>
      </dgm:t>
    </dgm:pt>
    <dgm:pt modelId="{525F39AF-24FC-4F53-B2E2-D8798BA7AD2F}" type="parTrans" cxnId="{EF236F78-CC03-4329-9BDB-5A278C5ED22E}">
      <dgm:prSet/>
      <dgm:spPr/>
      <dgm:t>
        <a:bodyPr/>
        <a:lstStyle/>
        <a:p>
          <a:endParaRPr lang="en-US"/>
        </a:p>
      </dgm:t>
    </dgm:pt>
    <dgm:pt modelId="{AE97B328-6AAA-43A9-A697-0BC75F0EB346}" type="sibTrans" cxnId="{EF236F78-CC03-4329-9BDB-5A278C5ED22E}">
      <dgm:prSet/>
      <dgm:spPr/>
      <dgm:t>
        <a:bodyPr/>
        <a:lstStyle/>
        <a:p>
          <a:endParaRPr lang="en-US"/>
        </a:p>
      </dgm:t>
    </dgm:pt>
    <dgm:pt modelId="{625E8426-F6DF-4912-9F2E-469F17843201}">
      <dgm:prSet/>
      <dgm:spPr/>
      <dgm:t>
        <a:bodyPr/>
        <a:lstStyle/>
        <a:p>
          <a:pPr>
            <a:lnSpc>
              <a:spcPct val="100000"/>
            </a:lnSpc>
          </a:pPr>
          <a:r>
            <a:rPr lang="en-US" dirty="0">
              <a:latin typeface="Oswald" panose="00000500000000000000" pitchFamily="2" charset="0"/>
            </a:rPr>
            <a:t>Las </a:t>
          </a:r>
          <a:r>
            <a:rPr lang="en-US" dirty="0" err="1">
              <a:latin typeface="Oswald" panose="00000500000000000000" pitchFamily="2" charset="0"/>
            </a:rPr>
            <a:t>universidades</a:t>
          </a:r>
          <a:r>
            <a:rPr lang="en-US" dirty="0">
              <a:latin typeface="Oswald" panose="00000500000000000000" pitchFamily="2" charset="0"/>
            </a:rPr>
            <a:t> </a:t>
          </a:r>
          <a:r>
            <a:rPr lang="en-US" dirty="0" err="1">
              <a:latin typeface="Oswald" panose="00000500000000000000" pitchFamily="2" charset="0"/>
            </a:rPr>
            <a:t>comenzarán</a:t>
          </a:r>
          <a:r>
            <a:rPr lang="en-US" dirty="0">
              <a:latin typeface="Oswald" panose="00000500000000000000" pitchFamily="2" charset="0"/>
            </a:rPr>
            <a:t> a </a:t>
          </a:r>
          <a:r>
            <a:rPr lang="en-US" dirty="0" err="1">
              <a:latin typeface="Oswald" panose="00000500000000000000" pitchFamily="2" charset="0"/>
            </a:rPr>
            <a:t>comunicarse</a:t>
          </a:r>
          <a:r>
            <a:rPr lang="en-US" dirty="0">
              <a:latin typeface="Oswald" panose="00000500000000000000" pitchFamily="2" charset="0"/>
            </a:rPr>
            <a:t> con </a:t>
          </a:r>
          <a:r>
            <a:rPr lang="en-US" dirty="0" err="1">
              <a:latin typeface="Oswald" panose="00000500000000000000" pitchFamily="2" charset="0"/>
            </a:rPr>
            <a:t>el</a:t>
          </a:r>
          <a:r>
            <a:rPr lang="en-US" dirty="0">
              <a:latin typeface="Oswald" panose="00000500000000000000" pitchFamily="2" charset="0"/>
            </a:rPr>
            <a:t> </a:t>
          </a:r>
          <a:r>
            <a:rPr lang="en-US" dirty="0" err="1">
              <a:latin typeface="Oswald" panose="00000500000000000000" pitchFamily="2" charset="0"/>
            </a:rPr>
            <a:t>estudiante</a:t>
          </a:r>
          <a:r>
            <a:rPr lang="en-US" dirty="0">
              <a:latin typeface="Oswald" panose="00000500000000000000" pitchFamily="2" charset="0"/>
            </a:rPr>
            <a:t> </a:t>
          </a:r>
          <a:r>
            <a:rPr lang="en-US" dirty="0" err="1">
              <a:latin typeface="Oswald" panose="00000500000000000000" pitchFamily="2" charset="0"/>
            </a:rPr>
            <a:t>primordialmente</a:t>
          </a:r>
          <a:r>
            <a:rPr lang="en-US" dirty="0">
              <a:latin typeface="Oswald" panose="00000500000000000000" pitchFamily="2" charset="0"/>
            </a:rPr>
            <a:t> a traves de </a:t>
          </a:r>
          <a:r>
            <a:rPr lang="en-US" dirty="0" err="1">
              <a:latin typeface="Oswald" panose="00000500000000000000" pitchFamily="2" charset="0"/>
            </a:rPr>
            <a:t>esta</a:t>
          </a:r>
          <a:r>
            <a:rPr lang="en-US" dirty="0">
              <a:latin typeface="Oswald" panose="00000500000000000000" pitchFamily="2" charset="0"/>
            </a:rPr>
            <a:t> </a:t>
          </a:r>
          <a:r>
            <a:rPr lang="en-US" dirty="0" err="1">
              <a:latin typeface="Oswald" panose="00000500000000000000" pitchFamily="2" charset="0"/>
            </a:rPr>
            <a:t>cuenta</a:t>
          </a:r>
          <a:r>
            <a:rPr lang="en-US" dirty="0">
              <a:latin typeface="Oswald" panose="00000500000000000000" pitchFamily="2" charset="0"/>
            </a:rPr>
            <a:t> de </a:t>
          </a:r>
          <a:r>
            <a:rPr lang="en-US" dirty="0" err="1">
              <a:latin typeface="Oswald" panose="00000500000000000000" pitchFamily="2" charset="0"/>
            </a:rPr>
            <a:t>correo</a:t>
          </a:r>
          <a:r>
            <a:rPr lang="en-US" dirty="0">
              <a:latin typeface="Oswald" panose="00000500000000000000" pitchFamily="2" charset="0"/>
            </a:rPr>
            <a:t> </a:t>
          </a:r>
          <a:r>
            <a:rPr lang="en-US" dirty="0" err="1">
              <a:latin typeface="Oswald" panose="00000500000000000000" pitchFamily="2" charset="0"/>
            </a:rPr>
            <a:t>electrónico</a:t>
          </a:r>
          <a:r>
            <a:rPr lang="en-US" dirty="0">
              <a:latin typeface="Oswald" panose="00000500000000000000" pitchFamily="2" charset="0"/>
            </a:rPr>
            <a:t>. </a:t>
          </a:r>
        </a:p>
      </dgm:t>
    </dgm:pt>
    <dgm:pt modelId="{EE0F16AD-B9EA-4BCA-863B-D573F4CD0A04}" type="parTrans" cxnId="{1303CED4-D286-445E-90C2-8AAB8B0E8C12}">
      <dgm:prSet/>
      <dgm:spPr/>
      <dgm:t>
        <a:bodyPr/>
        <a:lstStyle/>
        <a:p>
          <a:endParaRPr lang="en-US"/>
        </a:p>
      </dgm:t>
    </dgm:pt>
    <dgm:pt modelId="{F147B7C2-FA4E-4AD7-B468-0D4650AC4366}" type="sibTrans" cxnId="{1303CED4-D286-445E-90C2-8AAB8B0E8C12}">
      <dgm:prSet/>
      <dgm:spPr/>
      <dgm:t>
        <a:bodyPr/>
        <a:lstStyle/>
        <a:p>
          <a:endParaRPr lang="en-US"/>
        </a:p>
      </dgm:t>
    </dgm:pt>
    <dgm:pt modelId="{301795BC-9C0F-47CD-BA0D-9798B01FB714}" type="pres">
      <dgm:prSet presAssocID="{99591438-9E2B-4B62-AA92-87F6D9130F22}" presName="root" presStyleCnt="0">
        <dgm:presLayoutVars>
          <dgm:dir/>
          <dgm:resizeHandles val="exact"/>
        </dgm:presLayoutVars>
      </dgm:prSet>
      <dgm:spPr/>
    </dgm:pt>
    <dgm:pt modelId="{FDF75512-E2EB-4BB2-BDDA-B8E453C75AC0}" type="pres">
      <dgm:prSet presAssocID="{58BD1F1D-47BD-4FD7-872F-CAC7D02C9525}" presName="compNode" presStyleCnt="0"/>
      <dgm:spPr/>
    </dgm:pt>
    <dgm:pt modelId="{B369AB15-40E7-427A-8594-48E088884E0D}" type="pres">
      <dgm:prSet presAssocID="{58BD1F1D-47BD-4FD7-872F-CAC7D02C9525}"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i Ux with solid fill"/>
        </a:ext>
      </dgm:extLst>
    </dgm:pt>
    <dgm:pt modelId="{C0087DDD-3313-49F5-BCA7-5C06B992A1D2}" type="pres">
      <dgm:prSet presAssocID="{58BD1F1D-47BD-4FD7-872F-CAC7D02C9525}" presName="iconSpace" presStyleCnt="0"/>
      <dgm:spPr/>
    </dgm:pt>
    <dgm:pt modelId="{4CE4A51F-324C-49A3-8CAF-48B20A99A4D6}" type="pres">
      <dgm:prSet presAssocID="{58BD1F1D-47BD-4FD7-872F-CAC7D02C9525}" presName="parTx" presStyleLbl="revTx" presStyleIdx="0" presStyleCnt="4">
        <dgm:presLayoutVars>
          <dgm:chMax val="0"/>
          <dgm:chPref val="0"/>
        </dgm:presLayoutVars>
      </dgm:prSet>
      <dgm:spPr/>
    </dgm:pt>
    <dgm:pt modelId="{C96BF35D-CD66-448B-8F22-9F49474121F1}" type="pres">
      <dgm:prSet presAssocID="{58BD1F1D-47BD-4FD7-872F-CAC7D02C9525}" presName="txSpace" presStyleCnt="0"/>
      <dgm:spPr/>
    </dgm:pt>
    <dgm:pt modelId="{E5BBC59A-E4B9-44BE-BBE6-3D59C6A6CB01}" type="pres">
      <dgm:prSet presAssocID="{58BD1F1D-47BD-4FD7-872F-CAC7D02C9525}" presName="desTx" presStyleLbl="revTx" presStyleIdx="1" presStyleCnt="4" custScaleX="110025">
        <dgm:presLayoutVars/>
      </dgm:prSet>
      <dgm:spPr/>
    </dgm:pt>
    <dgm:pt modelId="{F860AFAC-9D99-40AE-A6F1-F30715BF122C}" type="pres">
      <dgm:prSet presAssocID="{E5A79205-F71E-4D43-9FC6-A5409DABE474}" presName="sibTrans" presStyleCnt="0"/>
      <dgm:spPr/>
    </dgm:pt>
    <dgm:pt modelId="{F582E150-C3C8-4B31-B673-DB01DB3190A9}" type="pres">
      <dgm:prSet presAssocID="{F9C0291B-FA23-4BB7-B222-988ADBCB014C}" presName="compNode" presStyleCnt="0"/>
      <dgm:spPr/>
    </dgm:pt>
    <dgm:pt modelId="{A5EE14A8-924C-4399-9148-A1096F153180}" type="pres">
      <dgm:prSet presAssocID="{F9C0291B-FA23-4BB7-B222-988ADBCB014C}"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mail with solid fill"/>
        </a:ext>
      </dgm:extLst>
    </dgm:pt>
    <dgm:pt modelId="{56A7E58B-E7C4-4BCE-9270-BA742C4254EF}" type="pres">
      <dgm:prSet presAssocID="{F9C0291B-FA23-4BB7-B222-988ADBCB014C}" presName="iconSpace" presStyleCnt="0"/>
      <dgm:spPr/>
    </dgm:pt>
    <dgm:pt modelId="{6A2EA929-427C-4DCC-A43B-A79EC139BFD3}" type="pres">
      <dgm:prSet presAssocID="{F9C0291B-FA23-4BB7-B222-988ADBCB014C}" presName="parTx" presStyleLbl="revTx" presStyleIdx="2" presStyleCnt="4">
        <dgm:presLayoutVars>
          <dgm:chMax val="0"/>
          <dgm:chPref val="0"/>
        </dgm:presLayoutVars>
      </dgm:prSet>
      <dgm:spPr/>
    </dgm:pt>
    <dgm:pt modelId="{CAD645EA-8B2B-49FC-A317-ABE82426953F}" type="pres">
      <dgm:prSet presAssocID="{F9C0291B-FA23-4BB7-B222-988ADBCB014C}" presName="txSpace" presStyleCnt="0"/>
      <dgm:spPr/>
    </dgm:pt>
    <dgm:pt modelId="{8545A694-8AFA-4914-8784-CC130340AC8C}" type="pres">
      <dgm:prSet presAssocID="{F9C0291B-FA23-4BB7-B222-988ADBCB014C}" presName="desTx" presStyleLbl="revTx" presStyleIdx="3" presStyleCnt="4" custScaleX="109034">
        <dgm:presLayoutVars/>
      </dgm:prSet>
      <dgm:spPr/>
    </dgm:pt>
  </dgm:ptLst>
  <dgm:cxnLst>
    <dgm:cxn modelId="{B763761E-3A25-4A92-983C-8728FBB0617C}" type="presOf" srcId="{489D16CA-A8CC-410F-BA0F-A6F05945FEC7}" destId="{E5BBC59A-E4B9-44BE-BBE6-3D59C6A6CB01}" srcOrd="0" destOrd="0" presId="urn:microsoft.com/office/officeart/2018/5/layout/CenteredIconLabelDescriptionList"/>
    <dgm:cxn modelId="{27491034-A0FA-4A6B-8755-FE62C578ADFC}" type="presOf" srcId="{FD45C77B-E2C8-43E1-8220-FA9FD1858F30}" destId="{8545A694-8AFA-4914-8784-CC130340AC8C}" srcOrd="0" destOrd="0" presId="urn:microsoft.com/office/officeart/2018/5/layout/CenteredIconLabelDescriptionList"/>
    <dgm:cxn modelId="{C0CB6B44-AAC9-4D88-B038-ADD4C6090BBF}" srcId="{99591438-9E2B-4B62-AA92-87F6D9130F22}" destId="{F9C0291B-FA23-4BB7-B222-988ADBCB014C}" srcOrd="1" destOrd="0" parTransId="{A91C2940-5FAC-4CA5-A3EB-107195198AE3}" sibTransId="{D68D7585-54CC-48FC-AF1F-E017D99E6AD0}"/>
    <dgm:cxn modelId="{1D0A984E-82C4-4A52-9A80-9C090F1AD1CC}" type="presOf" srcId="{625E8426-F6DF-4912-9F2E-469F17843201}" destId="{8545A694-8AFA-4914-8784-CC130340AC8C}" srcOrd="0" destOrd="1" presId="urn:microsoft.com/office/officeart/2018/5/layout/CenteredIconLabelDescriptionList"/>
    <dgm:cxn modelId="{EF236F78-CC03-4329-9BDB-5A278C5ED22E}" srcId="{F9C0291B-FA23-4BB7-B222-988ADBCB014C}" destId="{FD45C77B-E2C8-43E1-8220-FA9FD1858F30}" srcOrd="0" destOrd="0" parTransId="{525F39AF-24FC-4F53-B2E2-D8798BA7AD2F}" sibTransId="{AE97B328-6AAA-43A9-A697-0BC75F0EB346}"/>
    <dgm:cxn modelId="{76EFBA81-7629-4D45-B252-F71D59231F4E}" srcId="{99591438-9E2B-4B62-AA92-87F6D9130F22}" destId="{58BD1F1D-47BD-4FD7-872F-CAC7D02C9525}" srcOrd="0" destOrd="0" parTransId="{16DD9BA4-0604-4392-9301-574E16447A82}" sibTransId="{E5A79205-F71E-4D43-9FC6-A5409DABE474}"/>
    <dgm:cxn modelId="{204D9198-A776-4057-BD71-694406E5B675}" type="presOf" srcId="{F9C0291B-FA23-4BB7-B222-988ADBCB014C}" destId="{6A2EA929-427C-4DCC-A43B-A79EC139BFD3}" srcOrd="0" destOrd="0" presId="urn:microsoft.com/office/officeart/2018/5/layout/CenteredIconLabelDescriptionList"/>
    <dgm:cxn modelId="{8EEC1A9B-607D-4EE0-A7E4-37A14ADCCDE1}" type="presOf" srcId="{58BD1F1D-47BD-4FD7-872F-CAC7D02C9525}" destId="{4CE4A51F-324C-49A3-8CAF-48B20A99A4D6}" srcOrd="0" destOrd="0" presId="urn:microsoft.com/office/officeart/2018/5/layout/CenteredIconLabelDescriptionList"/>
    <dgm:cxn modelId="{BCE681A5-966D-4885-8B4E-ECD768DFE33A}" type="presOf" srcId="{99591438-9E2B-4B62-AA92-87F6D9130F22}" destId="{301795BC-9C0F-47CD-BA0D-9798B01FB714}" srcOrd="0" destOrd="0" presId="urn:microsoft.com/office/officeart/2018/5/layout/CenteredIconLabelDescriptionList"/>
    <dgm:cxn modelId="{1303CED4-D286-445E-90C2-8AAB8B0E8C12}" srcId="{F9C0291B-FA23-4BB7-B222-988ADBCB014C}" destId="{625E8426-F6DF-4912-9F2E-469F17843201}" srcOrd="1" destOrd="0" parTransId="{EE0F16AD-B9EA-4BCA-863B-D573F4CD0A04}" sibTransId="{F147B7C2-FA4E-4AD7-B468-0D4650AC4366}"/>
    <dgm:cxn modelId="{B15524EA-499F-43E0-8FA0-C3341347C804}" srcId="{58BD1F1D-47BD-4FD7-872F-CAC7D02C9525}" destId="{489D16CA-A8CC-410F-BA0F-A6F05945FEC7}" srcOrd="0" destOrd="0" parTransId="{E13C28C3-1CE4-44E2-9AE2-B69EE8DE62F8}" sibTransId="{CE2B8DDF-4905-4B6A-B733-FE4D4A54F93A}"/>
    <dgm:cxn modelId="{B193DE72-B8F2-481A-B48B-6184AA87CA1B}" type="presParOf" srcId="{301795BC-9C0F-47CD-BA0D-9798B01FB714}" destId="{FDF75512-E2EB-4BB2-BDDA-B8E453C75AC0}" srcOrd="0" destOrd="0" presId="urn:microsoft.com/office/officeart/2018/5/layout/CenteredIconLabelDescriptionList"/>
    <dgm:cxn modelId="{F2F1A404-7CFD-42AD-8CDD-BF128811F68A}" type="presParOf" srcId="{FDF75512-E2EB-4BB2-BDDA-B8E453C75AC0}" destId="{B369AB15-40E7-427A-8594-48E088884E0D}" srcOrd="0" destOrd="0" presId="urn:microsoft.com/office/officeart/2018/5/layout/CenteredIconLabelDescriptionList"/>
    <dgm:cxn modelId="{F9E83CCE-8BED-4EFA-8709-C07180EBD7CF}" type="presParOf" srcId="{FDF75512-E2EB-4BB2-BDDA-B8E453C75AC0}" destId="{C0087DDD-3313-49F5-BCA7-5C06B992A1D2}" srcOrd="1" destOrd="0" presId="urn:microsoft.com/office/officeart/2018/5/layout/CenteredIconLabelDescriptionList"/>
    <dgm:cxn modelId="{C3BF7ABA-5E22-41EA-9D43-DEB066872746}" type="presParOf" srcId="{FDF75512-E2EB-4BB2-BDDA-B8E453C75AC0}" destId="{4CE4A51F-324C-49A3-8CAF-48B20A99A4D6}" srcOrd="2" destOrd="0" presId="urn:microsoft.com/office/officeart/2018/5/layout/CenteredIconLabelDescriptionList"/>
    <dgm:cxn modelId="{55C2DB04-A11F-4AD8-ADB3-89A00C6A95BC}" type="presParOf" srcId="{FDF75512-E2EB-4BB2-BDDA-B8E453C75AC0}" destId="{C96BF35D-CD66-448B-8F22-9F49474121F1}" srcOrd="3" destOrd="0" presId="urn:microsoft.com/office/officeart/2018/5/layout/CenteredIconLabelDescriptionList"/>
    <dgm:cxn modelId="{3F691FB7-C142-48E1-92B8-E30C2AA151E5}" type="presParOf" srcId="{FDF75512-E2EB-4BB2-BDDA-B8E453C75AC0}" destId="{E5BBC59A-E4B9-44BE-BBE6-3D59C6A6CB01}" srcOrd="4" destOrd="0" presId="urn:microsoft.com/office/officeart/2018/5/layout/CenteredIconLabelDescriptionList"/>
    <dgm:cxn modelId="{705225C8-0577-4443-8D64-603E22B1923D}" type="presParOf" srcId="{301795BC-9C0F-47CD-BA0D-9798B01FB714}" destId="{F860AFAC-9D99-40AE-A6F1-F30715BF122C}" srcOrd="1" destOrd="0" presId="urn:microsoft.com/office/officeart/2018/5/layout/CenteredIconLabelDescriptionList"/>
    <dgm:cxn modelId="{C54DCCA4-47F9-4FCB-ADD8-1C39996B006B}" type="presParOf" srcId="{301795BC-9C0F-47CD-BA0D-9798B01FB714}" destId="{F582E150-C3C8-4B31-B673-DB01DB3190A9}" srcOrd="2" destOrd="0" presId="urn:microsoft.com/office/officeart/2018/5/layout/CenteredIconLabelDescriptionList"/>
    <dgm:cxn modelId="{1F738394-2243-4B5C-B901-D03251E7F9EB}" type="presParOf" srcId="{F582E150-C3C8-4B31-B673-DB01DB3190A9}" destId="{A5EE14A8-924C-4399-9148-A1096F153180}" srcOrd="0" destOrd="0" presId="urn:microsoft.com/office/officeart/2018/5/layout/CenteredIconLabelDescriptionList"/>
    <dgm:cxn modelId="{8B806B95-643C-4E6B-9DE8-B076C469DDA2}" type="presParOf" srcId="{F582E150-C3C8-4B31-B673-DB01DB3190A9}" destId="{56A7E58B-E7C4-4BCE-9270-BA742C4254EF}" srcOrd="1" destOrd="0" presId="urn:microsoft.com/office/officeart/2018/5/layout/CenteredIconLabelDescriptionList"/>
    <dgm:cxn modelId="{0C9E8BCE-64EA-4665-8CC3-D18B35FAB75E}" type="presParOf" srcId="{F582E150-C3C8-4B31-B673-DB01DB3190A9}" destId="{6A2EA929-427C-4DCC-A43B-A79EC139BFD3}" srcOrd="2" destOrd="0" presId="urn:microsoft.com/office/officeart/2018/5/layout/CenteredIconLabelDescriptionList"/>
    <dgm:cxn modelId="{22A06E91-FC61-4AAC-9257-A4734915E2FD}" type="presParOf" srcId="{F582E150-C3C8-4B31-B673-DB01DB3190A9}" destId="{CAD645EA-8B2B-49FC-A317-ABE82426953F}" srcOrd="3" destOrd="0" presId="urn:microsoft.com/office/officeart/2018/5/layout/CenteredIconLabelDescriptionList"/>
    <dgm:cxn modelId="{42A3DA09-171E-4D44-8A9F-C09B566DFFD8}" type="presParOf" srcId="{F582E150-C3C8-4B31-B673-DB01DB3190A9}" destId="{8545A694-8AFA-4914-8784-CC130340AC8C}"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5FE9B-816E-4FF4-B1F9-FFCC14D9DEFD}">
      <dsp:nvSpPr>
        <dsp:cNvPr id="0" name=""/>
        <dsp:cNvSpPr/>
      </dsp:nvSpPr>
      <dsp:spPr>
        <a:xfrm>
          <a:off x="5279078" y="907558"/>
          <a:ext cx="697881" cy="91440"/>
        </a:xfrm>
        <a:custGeom>
          <a:avLst/>
          <a:gdLst/>
          <a:ahLst/>
          <a:cxnLst/>
          <a:rect l="0" t="0" r="0" b="0"/>
          <a:pathLst>
            <a:path>
              <a:moveTo>
                <a:pt x="0" y="45720"/>
              </a:moveTo>
              <a:lnTo>
                <a:pt x="6978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09807" y="949632"/>
        <a:ext cx="36424" cy="7291"/>
      </dsp:txXfrm>
    </dsp:sp>
    <dsp:sp modelId="{20884B2D-F51B-4250-B122-5F5D9C9654D3}">
      <dsp:nvSpPr>
        <dsp:cNvPr id="0" name=""/>
        <dsp:cNvSpPr/>
      </dsp:nvSpPr>
      <dsp:spPr>
        <a:xfrm>
          <a:off x="85731" y="3086"/>
          <a:ext cx="5195147" cy="19003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201" tIns="162911" rIns="155201" bIns="162911"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Oswald" panose="00000500000000000000" pitchFamily="2" charset="0"/>
            </a:rPr>
            <a:t>Es </a:t>
          </a:r>
          <a:r>
            <a:rPr lang="en-US" sz="1600" b="1" kern="1200" dirty="0" err="1">
              <a:solidFill>
                <a:schemeClr val="tx1"/>
              </a:solidFill>
              <a:latin typeface="Oswald" panose="00000500000000000000" pitchFamily="2" charset="0"/>
            </a:rPr>
            <a:t>una</a:t>
          </a:r>
          <a:r>
            <a:rPr lang="en-US" sz="1600" b="1" kern="1200" dirty="0">
              <a:solidFill>
                <a:schemeClr val="tx1"/>
              </a:solidFill>
              <a:latin typeface="Oswald" panose="00000500000000000000" pitchFamily="2" charset="0"/>
            </a:rPr>
            <a:t> </a:t>
          </a:r>
          <a:r>
            <a:rPr lang="en-US" sz="1600" b="1" kern="1200" dirty="0" err="1">
              <a:solidFill>
                <a:schemeClr val="tx1"/>
              </a:solidFill>
              <a:latin typeface="Oswald" panose="00000500000000000000" pitchFamily="2" charset="0"/>
            </a:rPr>
            <a:t>aplicación</a:t>
          </a:r>
          <a:r>
            <a:rPr lang="en-US" sz="1600" b="1" kern="1200" dirty="0">
              <a:solidFill>
                <a:schemeClr val="tx1"/>
              </a:solidFill>
              <a:latin typeface="Oswald" panose="00000500000000000000" pitchFamily="2" charset="0"/>
            </a:rPr>
            <a:t> para: </a:t>
          </a:r>
        </a:p>
        <a:p>
          <a:pPr marL="171450" lvl="1" indent="-171450" algn="l" defTabSz="711200">
            <a:lnSpc>
              <a:spcPct val="90000"/>
            </a:lnSpc>
            <a:spcBef>
              <a:spcPct val="0"/>
            </a:spcBef>
            <a:spcAft>
              <a:spcPct val="15000"/>
            </a:spcAft>
            <a:buChar char="•"/>
          </a:pPr>
          <a:r>
            <a:rPr lang="en-US" sz="1600" b="1" kern="1200" dirty="0" err="1">
              <a:solidFill>
                <a:schemeClr val="tx1"/>
              </a:solidFill>
              <a:latin typeface="Oswald" panose="00000500000000000000" pitchFamily="2" charset="0"/>
            </a:rPr>
            <a:t>Becas</a:t>
          </a:r>
          <a:r>
            <a:rPr lang="en-US" sz="1600" b="1" kern="1200" dirty="0">
              <a:solidFill>
                <a:schemeClr val="tx1"/>
              </a:solidFill>
              <a:latin typeface="Oswald" panose="00000500000000000000" pitchFamily="2" charset="0"/>
            </a:rPr>
            <a:t> Federal, </a:t>
          </a:r>
          <a:r>
            <a:rPr lang="en-US" sz="1600" b="1" kern="1200" dirty="0" err="1">
              <a:solidFill>
                <a:schemeClr val="tx1"/>
              </a:solidFill>
              <a:latin typeface="Oswald" panose="00000500000000000000" pitchFamily="2" charset="0"/>
            </a:rPr>
            <a:t>programa</a:t>
          </a:r>
          <a:r>
            <a:rPr lang="en-US" sz="1600" b="1" kern="1200" dirty="0">
              <a:solidFill>
                <a:schemeClr val="tx1"/>
              </a:solidFill>
              <a:latin typeface="Oswald" panose="00000500000000000000" pitchFamily="2" charset="0"/>
            </a:rPr>
            <a:t> de </a:t>
          </a:r>
          <a:r>
            <a:rPr lang="en-US" sz="1600" b="1" kern="1200" dirty="0" err="1">
              <a:solidFill>
                <a:schemeClr val="tx1"/>
              </a:solidFill>
              <a:latin typeface="Oswald" panose="00000500000000000000" pitchFamily="2" charset="0"/>
            </a:rPr>
            <a:t>Estudio</a:t>
          </a:r>
          <a:r>
            <a:rPr lang="en-US" sz="1600" b="1" kern="1200" dirty="0">
              <a:solidFill>
                <a:schemeClr val="tx1"/>
              </a:solidFill>
              <a:latin typeface="Oswald" panose="00000500000000000000" pitchFamily="2" charset="0"/>
            </a:rPr>
            <a:t> y </a:t>
          </a:r>
          <a:r>
            <a:rPr lang="en-US" sz="1600" b="1" kern="1200" dirty="0" err="1">
              <a:solidFill>
                <a:schemeClr val="tx1"/>
              </a:solidFill>
              <a:latin typeface="Oswald" panose="00000500000000000000" pitchFamily="2" charset="0"/>
            </a:rPr>
            <a:t>Trabajo</a:t>
          </a:r>
          <a:r>
            <a:rPr lang="en-US" sz="1600" b="1" kern="1200" dirty="0">
              <a:solidFill>
                <a:schemeClr val="tx1"/>
              </a:solidFill>
              <a:latin typeface="Oswald" panose="00000500000000000000" pitchFamily="2" charset="0"/>
            </a:rPr>
            <a:t>, y </a:t>
          </a:r>
          <a:r>
            <a:rPr lang="en-US" sz="1600" b="1" kern="1200" dirty="0" err="1">
              <a:solidFill>
                <a:schemeClr val="tx1"/>
              </a:solidFill>
              <a:latin typeface="Oswald" panose="00000500000000000000" pitchFamily="2" charset="0"/>
            </a:rPr>
            <a:t>prestamos</a:t>
          </a:r>
          <a:r>
            <a:rPr lang="en-US" sz="1600" b="1" kern="1200" dirty="0">
              <a:solidFill>
                <a:schemeClr val="tx1"/>
              </a:solidFill>
              <a:latin typeface="Oswald" panose="00000500000000000000" pitchFamily="2" charset="0"/>
            </a:rPr>
            <a:t> </a:t>
          </a:r>
          <a:r>
            <a:rPr lang="en-US" sz="1600" b="1" kern="1200" dirty="0" err="1">
              <a:solidFill>
                <a:schemeClr val="tx1"/>
              </a:solidFill>
              <a:latin typeface="Oswald" panose="00000500000000000000" pitchFamily="2" charset="0"/>
            </a:rPr>
            <a:t>estudiantiles</a:t>
          </a:r>
          <a:endParaRPr lang="en-US" sz="1600" b="1" kern="1200" dirty="0">
            <a:solidFill>
              <a:schemeClr val="tx1"/>
            </a:solidFill>
            <a:latin typeface="Oswald" panose="00000500000000000000" pitchFamily="2" charset="0"/>
          </a:endParaRPr>
        </a:p>
        <a:p>
          <a:pPr marL="171450" lvl="1" indent="-171450" algn="l" defTabSz="711200">
            <a:lnSpc>
              <a:spcPct val="90000"/>
            </a:lnSpc>
            <a:spcBef>
              <a:spcPct val="0"/>
            </a:spcBef>
            <a:spcAft>
              <a:spcPct val="15000"/>
            </a:spcAft>
            <a:buChar char="•"/>
          </a:pPr>
          <a:r>
            <a:rPr lang="en-US" sz="1600" b="1" kern="1200" dirty="0" err="1">
              <a:solidFill>
                <a:schemeClr val="tx1"/>
              </a:solidFill>
              <a:latin typeface="Oswald" panose="00000500000000000000" pitchFamily="2" charset="0"/>
            </a:rPr>
            <a:t>Becas</a:t>
          </a:r>
          <a:r>
            <a:rPr lang="en-US" sz="1600" b="1" kern="1200" dirty="0">
              <a:solidFill>
                <a:schemeClr val="tx1"/>
              </a:solidFill>
              <a:latin typeface="Oswald" panose="00000500000000000000" pitchFamily="2" charset="0"/>
            </a:rPr>
            <a:t> del </a:t>
          </a:r>
          <a:r>
            <a:rPr lang="en-US" sz="1600" b="1" kern="1200" dirty="0" err="1">
              <a:solidFill>
                <a:schemeClr val="tx1"/>
              </a:solidFill>
              <a:latin typeface="Oswald" panose="00000500000000000000" pitchFamily="2" charset="0"/>
            </a:rPr>
            <a:t>estado</a:t>
          </a:r>
          <a:r>
            <a:rPr lang="en-US" sz="1600" b="1" kern="1200" dirty="0">
              <a:solidFill>
                <a:schemeClr val="tx1"/>
              </a:solidFill>
              <a:latin typeface="Oswald" panose="00000500000000000000" pitchFamily="2" charset="0"/>
            </a:rPr>
            <a:t> de Ohio</a:t>
          </a:r>
        </a:p>
        <a:p>
          <a:pPr marL="171450" lvl="1" indent="-171450" algn="l" defTabSz="711200">
            <a:lnSpc>
              <a:spcPct val="90000"/>
            </a:lnSpc>
            <a:spcBef>
              <a:spcPct val="0"/>
            </a:spcBef>
            <a:spcAft>
              <a:spcPct val="15000"/>
            </a:spcAft>
            <a:buChar char="•"/>
          </a:pPr>
          <a:r>
            <a:rPr lang="en-US" sz="1600" b="1" kern="1200" dirty="0">
              <a:solidFill>
                <a:schemeClr val="tx1"/>
              </a:solidFill>
              <a:latin typeface="Oswald" panose="00000500000000000000" pitchFamily="2" charset="0"/>
            </a:rPr>
            <a:t>Para </a:t>
          </a:r>
          <a:r>
            <a:rPr lang="en-US" sz="1600" b="1" kern="1200" dirty="0" err="1">
              <a:solidFill>
                <a:schemeClr val="tx1"/>
              </a:solidFill>
              <a:latin typeface="Oswald" panose="00000500000000000000" pitchFamily="2" charset="0"/>
            </a:rPr>
            <a:t>algunas</a:t>
          </a:r>
          <a:r>
            <a:rPr lang="en-US" sz="1600" b="1" kern="1200" dirty="0">
              <a:solidFill>
                <a:schemeClr val="tx1"/>
              </a:solidFill>
              <a:latin typeface="Oswald" panose="00000500000000000000" pitchFamily="2" charset="0"/>
            </a:rPr>
            <a:t> </a:t>
          </a:r>
          <a:r>
            <a:rPr lang="en-US" sz="1600" b="1" kern="1200" dirty="0" err="1">
              <a:solidFill>
                <a:schemeClr val="tx1"/>
              </a:solidFill>
              <a:latin typeface="Oswald" panose="00000500000000000000" pitchFamily="2" charset="0"/>
            </a:rPr>
            <a:t>universidades</a:t>
          </a:r>
          <a:r>
            <a:rPr lang="en-US" sz="1600" b="1" kern="1200" dirty="0">
              <a:solidFill>
                <a:schemeClr val="tx1"/>
              </a:solidFill>
              <a:latin typeface="Oswald" panose="00000500000000000000" pitchFamily="2" charset="0"/>
            </a:rPr>
            <a:t>, </a:t>
          </a:r>
          <a:r>
            <a:rPr lang="en-US" sz="1600" b="1" kern="1200" dirty="0" err="1">
              <a:solidFill>
                <a:schemeClr val="tx1"/>
              </a:solidFill>
              <a:latin typeface="Oswald" panose="00000500000000000000" pitchFamily="2" charset="0"/>
            </a:rPr>
            <a:t>becas</a:t>
          </a:r>
          <a:r>
            <a:rPr lang="en-US" sz="1600" b="1" kern="1200" dirty="0">
              <a:solidFill>
                <a:schemeClr val="tx1"/>
              </a:solidFill>
              <a:latin typeface="Oswald" panose="00000500000000000000" pitchFamily="2" charset="0"/>
            </a:rPr>
            <a:t> </a:t>
          </a:r>
          <a:r>
            <a:rPr lang="en-US" sz="1600" b="1" kern="1200" dirty="0" err="1">
              <a:solidFill>
                <a:schemeClr val="tx1"/>
              </a:solidFill>
              <a:latin typeface="Oswald" panose="00000500000000000000" pitchFamily="2" charset="0"/>
            </a:rPr>
            <a:t>institucionales</a:t>
          </a:r>
          <a:endParaRPr lang="en-US" sz="1600" b="1" kern="1200" dirty="0">
            <a:solidFill>
              <a:schemeClr val="tx1"/>
            </a:solidFill>
            <a:latin typeface="Oswald" panose="00000500000000000000" pitchFamily="2" charset="0"/>
          </a:endParaRPr>
        </a:p>
      </dsp:txBody>
      <dsp:txXfrm>
        <a:off x="85731" y="3086"/>
        <a:ext cx="5195147" cy="1900385"/>
      </dsp:txXfrm>
    </dsp:sp>
    <dsp:sp modelId="{99E56424-6502-41C0-B32B-59F133BE7155}">
      <dsp:nvSpPr>
        <dsp:cNvPr id="0" name=""/>
        <dsp:cNvSpPr/>
      </dsp:nvSpPr>
      <dsp:spPr>
        <a:xfrm>
          <a:off x="5336670" y="1901671"/>
          <a:ext cx="2878371" cy="583591"/>
        </a:xfrm>
        <a:custGeom>
          <a:avLst/>
          <a:gdLst/>
          <a:ahLst/>
          <a:cxnLst/>
          <a:rect l="0" t="0" r="0" b="0"/>
          <a:pathLst>
            <a:path>
              <a:moveTo>
                <a:pt x="2878371" y="0"/>
              </a:moveTo>
              <a:lnTo>
                <a:pt x="2878371" y="308895"/>
              </a:lnTo>
              <a:lnTo>
                <a:pt x="0" y="308895"/>
              </a:lnTo>
              <a:lnTo>
                <a:pt x="0" y="583591"/>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02277" y="2189821"/>
        <a:ext cx="147158" cy="7291"/>
      </dsp:txXfrm>
    </dsp:sp>
    <dsp:sp modelId="{FA144630-DF21-4242-894A-28E238CF40D4}">
      <dsp:nvSpPr>
        <dsp:cNvPr id="0" name=""/>
        <dsp:cNvSpPr/>
      </dsp:nvSpPr>
      <dsp:spPr>
        <a:xfrm>
          <a:off x="6009359" y="3086"/>
          <a:ext cx="4411364" cy="1900385"/>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201" tIns="162911" rIns="155201" bIns="162911" numCol="1" spcCol="1270" anchor="t" anchorCtr="0">
          <a:noAutofit/>
        </a:bodyPr>
        <a:lstStyle/>
        <a:p>
          <a:pPr marL="0" lvl="0" indent="0" algn="l" defTabSz="800100">
            <a:lnSpc>
              <a:spcPct val="90000"/>
            </a:lnSpc>
            <a:spcBef>
              <a:spcPct val="0"/>
            </a:spcBef>
            <a:spcAft>
              <a:spcPct val="35000"/>
            </a:spcAft>
            <a:buNone/>
          </a:pPr>
          <a:r>
            <a:rPr lang="en-US" sz="1800" b="1" kern="1200" dirty="0" err="1">
              <a:solidFill>
                <a:schemeClr val="tx1"/>
              </a:solidFill>
              <a:latin typeface="Oswald" panose="00000500000000000000" pitchFamily="2" charset="0"/>
            </a:rPr>
            <a:t>Información</a:t>
          </a:r>
          <a:r>
            <a:rPr lang="en-US" sz="1800" b="1" kern="1200" dirty="0">
              <a:solidFill>
                <a:schemeClr val="tx1"/>
              </a:solidFill>
              <a:latin typeface="Oswald" panose="00000500000000000000" pitchFamily="2" charset="0"/>
            </a:rPr>
            <a:t> </a:t>
          </a:r>
          <a:r>
            <a:rPr lang="en-US" sz="1800" b="1" kern="1200" dirty="0" err="1">
              <a:solidFill>
                <a:schemeClr val="tx1"/>
              </a:solidFill>
              <a:latin typeface="Oswald" panose="00000500000000000000" pitchFamily="2" charset="0"/>
            </a:rPr>
            <a:t>proporcionada</a:t>
          </a:r>
          <a:r>
            <a:rPr lang="en-US" sz="1800" b="1" kern="1200" dirty="0">
              <a:solidFill>
                <a:schemeClr val="tx1"/>
              </a:solidFill>
              <a:latin typeface="Oswald" panose="00000500000000000000" pitchFamily="2" charset="0"/>
            </a:rPr>
            <a:t>: </a:t>
          </a:r>
        </a:p>
        <a:p>
          <a:pPr marL="171450" lvl="1" indent="-171450" algn="l" defTabSz="800100">
            <a:lnSpc>
              <a:spcPct val="90000"/>
            </a:lnSpc>
            <a:spcBef>
              <a:spcPct val="0"/>
            </a:spcBef>
            <a:spcAft>
              <a:spcPct val="15000"/>
            </a:spcAft>
            <a:buChar char="•"/>
          </a:pPr>
          <a:r>
            <a:rPr lang="en-US" sz="1800" b="1" kern="1200" dirty="0" err="1">
              <a:solidFill>
                <a:schemeClr val="tx1"/>
              </a:solidFill>
              <a:latin typeface="Oswald" panose="00000500000000000000" pitchFamily="2" charset="0"/>
            </a:rPr>
            <a:t>Demográfica</a:t>
          </a:r>
          <a:r>
            <a:rPr lang="en-US" sz="1800" b="1" kern="1200" dirty="0">
              <a:solidFill>
                <a:schemeClr val="tx1"/>
              </a:solidFill>
              <a:latin typeface="Oswald" panose="00000500000000000000" pitchFamily="2" charset="0"/>
            </a:rPr>
            <a:t> </a:t>
          </a:r>
        </a:p>
        <a:p>
          <a:pPr marL="171450" lvl="1" indent="-171450" algn="l" defTabSz="800100">
            <a:lnSpc>
              <a:spcPct val="90000"/>
            </a:lnSpc>
            <a:spcBef>
              <a:spcPct val="0"/>
            </a:spcBef>
            <a:spcAft>
              <a:spcPct val="15000"/>
            </a:spcAft>
            <a:buChar char="•"/>
          </a:pPr>
          <a:r>
            <a:rPr lang="en-US" sz="1800" b="1" kern="1200" dirty="0" err="1">
              <a:solidFill>
                <a:schemeClr val="tx1"/>
              </a:solidFill>
              <a:latin typeface="Oswald" panose="00000500000000000000" pitchFamily="2" charset="0"/>
            </a:rPr>
            <a:t>Ingresos</a:t>
          </a:r>
          <a:r>
            <a:rPr lang="en-US" sz="1800" b="1" kern="1200" dirty="0">
              <a:solidFill>
                <a:schemeClr val="tx1"/>
              </a:solidFill>
              <a:latin typeface="Oswald" panose="00000500000000000000" pitchFamily="2" charset="0"/>
            </a:rPr>
            <a:t> taxable y no taxable del 2022</a:t>
          </a:r>
        </a:p>
        <a:p>
          <a:pPr marL="171450" lvl="1" indent="-171450" algn="l" defTabSz="800100">
            <a:lnSpc>
              <a:spcPct val="90000"/>
            </a:lnSpc>
            <a:spcBef>
              <a:spcPct val="0"/>
            </a:spcBef>
            <a:spcAft>
              <a:spcPct val="15000"/>
            </a:spcAft>
            <a:buChar char="•"/>
          </a:pPr>
          <a:r>
            <a:rPr lang="en-US" sz="1800" b="1" kern="1200" dirty="0" err="1">
              <a:solidFill>
                <a:schemeClr val="tx1"/>
              </a:solidFill>
              <a:latin typeface="Oswald" panose="00000500000000000000" pitchFamily="2" charset="0"/>
            </a:rPr>
            <a:t>Bienes</a:t>
          </a:r>
          <a:r>
            <a:rPr lang="en-US" sz="1800" b="1" kern="1200" dirty="0">
              <a:solidFill>
                <a:schemeClr val="tx1"/>
              </a:solidFill>
              <a:latin typeface="Oswald" panose="00000500000000000000" pitchFamily="2" charset="0"/>
            </a:rPr>
            <a:t>/</a:t>
          </a:r>
          <a:r>
            <a:rPr lang="en-US" sz="1800" b="1" kern="1200" dirty="0" err="1">
              <a:solidFill>
                <a:schemeClr val="tx1"/>
              </a:solidFill>
              <a:latin typeface="Oswald" panose="00000500000000000000" pitchFamily="2" charset="0"/>
            </a:rPr>
            <a:t>propiedades</a:t>
          </a:r>
          <a:endParaRPr lang="en-US" sz="1800" b="1" kern="1200" dirty="0">
            <a:solidFill>
              <a:schemeClr val="tx1"/>
            </a:solidFill>
            <a:latin typeface="Oswald" panose="00000500000000000000" pitchFamily="2" charset="0"/>
          </a:endParaRPr>
        </a:p>
      </dsp:txBody>
      <dsp:txXfrm>
        <a:off x="6009359" y="3086"/>
        <a:ext cx="4411364" cy="1900385"/>
      </dsp:txXfrm>
    </dsp:sp>
    <dsp:sp modelId="{ED6D893F-578C-484A-9F53-372CD8B96199}">
      <dsp:nvSpPr>
        <dsp:cNvPr id="0" name=""/>
        <dsp:cNvSpPr/>
      </dsp:nvSpPr>
      <dsp:spPr>
        <a:xfrm>
          <a:off x="1057271" y="2517663"/>
          <a:ext cx="8558797" cy="190038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201" tIns="162911" rIns="155201" bIns="162911"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prstClr val="black"/>
              </a:solidFill>
              <a:latin typeface="Oswald" panose="00000500000000000000" pitchFamily="2" charset="0"/>
              <a:ea typeface="+mn-ea"/>
              <a:cs typeface="+mn-cs"/>
            </a:rPr>
            <a:t>¡</a:t>
          </a:r>
          <a:r>
            <a:rPr lang="en-US" sz="2300" b="1" kern="1200" dirty="0">
              <a:solidFill>
                <a:schemeClr val="tx1"/>
              </a:solidFill>
              <a:latin typeface="Oswald" panose="00000500000000000000" pitchFamily="2" charset="0"/>
            </a:rPr>
            <a:t>Los </a:t>
          </a:r>
          <a:r>
            <a:rPr lang="en-US" sz="2300" b="1" kern="1200" dirty="0" err="1">
              <a:solidFill>
                <a:schemeClr val="tx1"/>
              </a:solidFill>
              <a:latin typeface="Oswald" panose="00000500000000000000" pitchFamily="2" charset="0"/>
            </a:rPr>
            <a:t>estudiantes</a:t>
          </a:r>
          <a:r>
            <a:rPr lang="en-US" sz="2300" b="1" kern="1200" dirty="0">
              <a:solidFill>
                <a:schemeClr val="tx1"/>
              </a:solidFill>
              <a:latin typeface="Oswald" panose="00000500000000000000" pitchFamily="2" charset="0"/>
            </a:rPr>
            <a:t> </a:t>
          </a:r>
          <a:r>
            <a:rPr lang="en-US" sz="2300" b="1" kern="1200" dirty="0" err="1">
              <a:solidFill>
                <a:schemeClr val="tx1"/>
              </a:solidFill>
              <a:latin typeface="Oswald" panose="00000500000000000000" pitchFamily="2" charset="0"/>
            </a:rPr>
            <a:t>deben</a:t>
          </a:r>
          <a:r>
            <a:rPr lang="en-US" sz="2300" b="1" kern="1200" dirty="0">
              <a:solidFill>
                <a:schemeClr val="tx1"/>
              </a:solidFill>
              <a:latin typeface="Oswald" panose="00000500000000000000" pitchFamily="2" charset="0"/>
            </a:rPr>
            <a:t> de </a:t>
          </a:r>
          <a:r>
            <a:rPr lang="en-US" sz="2300" b="1" kern="1200" dirty="0" err="1">
              <a:solidFill>
                <a:schemeClr val="tx1"/>
              </a:solidFill>
              <a:latin typeface="Oswald" panose="00000500000000000000" pitchFamily="2" charset="0"/>
            </a:rPr>
            <a:t>llenar</a:t>
          </a:r>
          <a:r>
            <a:rPr lang="en-US" sz="2300" b="1" kern="1200" dirty="0">
              <a:solidFill>
                <a:schemeClr val="tx1"/>
              </a:solidFill>
              <a:latin typeface="Oswald" panose="00000500000000000000" pitchFamily="2" charset="0"/>
            </a:rPr>
            <a:t> la FAFSA </a:t>
          </a:r>
          <a:r>
            <a:rPr lang="en-US" sz="2300" b="1" kern="1200" dirty="0" err="1">
              <a:solidFill>
                <a:schemeClr val="tx1"/>
              </a:solidFill>
              <a:latin typeface="Oswald" panose="00000500000000000000" pitchFamily="2" charset="0"/>
            </a:rPr>
            <a:t>independientemente</a:t>
          </a:r>
          <a:r>
            <a:rPr lang="en-US" sz="2300" b="1" kern="1200" dirty="0">
              <a:solidFill>
                <a:schemeClr val="tx1"/>
              </a:solidFill>
              <a:latin typeface="Oswald" panose="00000500000000000000" pitchFamily="2" charset="0"/>
            </a:rPr>
            <a:t> de </a:t>
          </a:r>
          <a:r>
            <a:rPr lang="en-US" sz="2300" b="1" kern="1200" dirty="0" err="1">
              <a:solidFill>
                <a:schemeClr val="tx1"/>
              </a:solidFill>
              <a:latin typeface="Oswald" panose="00000500000000000000" pitchFamily="2" charset="0"/>
            </a:rPr>
            <a:t>cual</a:t>
          </a:r>
          <a:r>
            <a:rPr lang="en-US" sz="2300" b="1" kern="1200" dirty="0">
              <a:solidFill>
                <a:schemeClr val="tx1"/>
              </a:solidFill>
              <a:latin typeface="Oswald" panose="00000500000000000000" pitchFamily="2" charset="0"/>
            </a:rPr>
            <a:t> </a:t>
          </a:r>
          <a:r>
            <a:rPr lang="en-US" sz="2300" b="1" kern="1200" dirty="0" err="1">
              <a:solidFill>
                <a:schemeClr val="tx1"/>
              </a:solidFill>
              <a:latin typeface="Oswald" panose="00000500000000000000" pitchFamily="2" charset="0"/>
            </a:rPr>
            <a:t>sean</a:t>
          </a:r>
          <a:r>
            <a:rPr lang="en-US" sz="2300" b="1" kern="1200" dirty="0">
              <a:solidFill>
                <a:schemeClr val="tx1"/>
              </a:solidFill>
              <a:latin typeface="Oswald" panose="00000500000000000000" pitchFamily="2" charset="0"/>
            </a:rPr>
            <a:t> </a:t>
          </a:r>
          <a:r>
            <a:rPr lang="en-US" sz="2300" b="1" kern="1200" dirty="0" err="1">
              <a:solidFill>
                <a:schemeClr val="tx1"/>
              </a:solidFill>
              <a:latin typeface="Oswald" panose="00000500000000000000" pitchFamily="2" charset="0"/>
            </a:rPr>
            <a:t>los</a:t>
          </a:r>
          <a:r>
            <a:rPr lang="en-US" sz="2300" b="1" kern="1200" dirty="0">
              <a:solidFill>
                <a:schemeClr val="tx1"/>
              </a:solidFill>
              <a:latin typeface="Oswald" panose="00000500000000000000" pitchFamily="2" charset="0"/>
            </a:rPr>
            <a:t> </a:t>
          </a:r>
          <a:r>
            <a:rPr lang="en-US" sz="2300" b="1" kern="1200" dirty="0" err="1">
              <a:solidFill>
                <a:schemeClr val="tx1"/>
              </a:solidFill>
              <a:latin typeface="Oswald" panose="00000500000000000000" pitchFamily="2" charset="0"/>
            </a:rPr>
            <a:t>ingresos</a:t>
          </a:r>
          <a:r>
            <a:rPr lang="en-US" sz="2300" b="1" kern="1200" dirty="0">
              <a:solidFill>
                <a:schemeClr val="tx1"/>
              </a:solidFill>
              <a:latin typeface="Oswald" panose="00000500000000000000" pitchFamily="2" charset="0"/>
            </a:rPr>
            <a:t>! </a:t>
          </a:r>
        </a:p>
        <a:p>
          <a:pPr marL="0" lvl="0" indent="0" algn="ctr" defTabSz="1022350">
            <a:lnSpc>
              <a:spcPct val="90000"/>
            </a:lnSpc>
            <a:spcBef>
              <a:spcPct val="0"/>
            </a:spcBef>
            <a:spcAft>
              <a:spcPct val="35000"/>
            </a:spcAft>
            <a:buNone/>
          </a:pPr>
          <a:r>
            <a:rPr lang="en-US" sz="2300" b="1" kern="1200" dirty="0">
              <a:solidFill>
                <a:schemeClr val="tx1"/>
              </a:solidFill>
              <a:latin typeface="Oswald" panose="00000500000000000000" pitchFamily="2" charset="0"/>
            </a:rPr>
            <a:t>Los </a:t>
          </a:r>
          <a:r>
            <a:rPr lang="en-US" sz="2300" b="1" kern="1200" dirty="0" err="1">
              <a:solidFill>
                <a:schemeClr val="tx1"/>
              </a:solidFill>
              <a:latin typeface="Oswald" panose="00000500000000000000" pitchFamily="2" charset="0"/>
            </a:rPr>
            <a:t>ingresos</a:t>
          </a:r>
          <a:r>
            <a:rPr lang="en-US" sz="2300" b="1" kern="1200" dirty="0">
              <a:solidFill>
                <a:schemeClr val="tx1"/>
              </a:solidFill>
              <a:latin typeface="Oswald" panose="00000500000000000000" pitchFamily="2" charset="0"/>
            </a:rPr>
            <a:t> no son </a:t>
          </a:r>
          <a:r>
            <a:rPr lang="en-US" sz="2300" b="1" kern="1200" dirty="0" err="1">
              <a:solidFill>
                <a:schemeClr val="tx1"/>
              </a:solidFill>
              <a:latin typeface="Oswald" panose="00000500000000000000" pitchFamily="2" charset="0"/>
            </a:rPr>
            <a:t>el</a:t>
          </a:r>
          <a:r>
            <a:rPr lang="en-US" sz="2300" b="1" kern="1200" dirty="0">
              <a:solidFill>
                <a:schemeClr val="tx1"/>
              </a:solidFill>
              <a:latin typeface="Oswald" panose="00000500000000000000" pitchFamily="2" charset="0"/>
            </a:rPr>
            <a:t> </a:t>
          </a:r>
          <a:r>
            <a:rPr lang="en-US" sz="2300" b="1" kern="1200" dirty="0" err="1">
              <a:solidFill>
                <a:schemeClr val="tx1"/>
              </a:solidFill>
              <a:latin typeface="Oswald" panose="00000500000000000000" pitchFamily="2" charset="0"/>
            </a:rPr>
            <a:t>unico</a:t>
          </a:r>
          <a:r>
            <a:rPr lang="en-US" sz="2300" b="1" kern="1200" dirty="0">
              <a:solidFill>
                <a:schemeClr val="tx1"/>
              </a:solidFill>
              <a:latin typeface="Oswald" panose="00000500000000000000" pitchFamily="2" charset="0"/>
            </a:rPr>
            <a:t> factor que </a:t>
          </a:r>
          <a:r>
            <a:rPr lang="en-US" sz="2300" b="1" kern="1200" dirty="0" err="1">
              <a:solidFill>
                <a:schemeClr val="tx1"/>
              </a:solidFill>
              <a:latin typeface="Oswald" panose="00000500000000000000" pitchFamily="2" charset="0"/>
            </a:rPr>
            <a:t>determina</a:t>
          </a:r>
          <a:r>
            <a:rPr lang="en-US" sz="2300" b="1" kern="1200" dirty="0">
              <a:solidFill>
                <a:schemeClr val="tx1"/>
              </a:solidFill>
              <a:latin typeface="Oswald" panose="00000500000000000000" pitchFamily="2" charset="0"/>
            </a:rPr>
            <a:t> </a:t>
          </a:r>
          <a:r>
            <a:rPr lang="en-US" sz="2300" b="1" kern="1200" dirty="0" err="1">
              <a:solidFill>
                <a:schemeClr val="tx1"/>
              </a:solidFill>
              <a:latin typeface="Oswald" panose="00000500000000000000" pitchFamily="2" charset="0"/>
            </a:rPr>
            <a:t>su</a:t>
          </a:r>
          <a:r>
            <a:rPr lang="en-US" sz="2300" b="1" kern="1200" dirty="0">
              <a:solidFill>
                <a:schemeClr val="tx1"/>
              </a:solidFill>
              <a:latin typeface="Oswald" panose="00000500000000000000" pitchFamily="2" charset="0"/>
            </a:rPr>
            <a:t> </a:t>
          </a:r>
          <a:r>
            <a:rPr lang="en-US" sz="2300" b="1" kern="1200" dirty="0" err="1">
              <a:solidFill>
                <a:schemeClr val="tx1"/>
              </a:solidFill>
              <a:latin typeface="Oswald" panose="00000500000000000000" pitchFamily="2" charset="0"/>
            </a:rPr>
            <a:t>elegibilidad</a:t>
          </a:r>
          <a:r>
            <a:rPr lang="en-US" sz="2300" b="1" kern="1200" dirty="0">
              <a:solidFill>
                <a:schemeClr val="tx1"/>
              </a:solidFill>
              <a:latin typeface="Oswald" panose="00000500000000000000" pitchFamily="2" charset="0"/>
            </a:rPr>
            <a:t>.</a:t>
          </a:r>
        </a:p>
      </dsp:txBody>
      <dsp:txXfrm>
        <a:off x="1057271" y="2517663"/>
        <a:ext cx="8558797" cy="1900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41A3E-F662-4E42-9CD3-52A4E1CDF016}">
      <dsp:nvSpPr>
        <dsp:cNvPr id="0" name=""/>
        <dsp:cNvSpPr/>
      </dsp:nvSpPr>
      <dsp:spPr>
        <a:xfrm>
          <a:off x="860139" y="1162399"/>
          <a:ext cx="521682" cy="5221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A649E-D189-4C90-B7B7-E36957290318}">
      <dsp:nvSpPr>
        <dsp:cNvPr id="0" name=""/>
        <dsp:cNvSpPr/>
      </dsp:nvSpPr>
      <dsp:spPr>
        <a:xfrm>
          <a:off x="14887" y="1770227"/>
          <a:ext cx="2212188" cy="1384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kern="1200" dirty="0">
              <a:latin typeface="Oswald" panose="00000500000000000000" pitchFamily="2" charset="0"/>
            </a:rPr>
            <a:t>Para </a:t>
          </a:r>
          <a:r>
            <a:rPr lang="en-US" sz="1400" b="1" kern="1200" dirty="0" err="1">
              <a:latin typeface="Oswald" panose="00000500000000000000" pitchFamily="2" charset="0"/>
            </a:rPr>
            <a:t>estudiantes</a:t>
          </a:r>
          <a:r>
            <a:rPr lang="en-US" sz="1400" b="1" kern="1200" dirty="0">
              <a:latin typeface="Oswald" panose="00000500000000000000" pitchFamily="2" charset="0"/>
            </a:rPr>
            <a:t> que </a:t>
          </a:r>
          <a:r>
            <a:rPr lang="en-US" sz="1400" b="1" kern="1200" dirty="0" err="1">
              <a:latin typeface="Oswald" panose="00000500000000000000" pitchFamily="2" charset="0"/>
            </a:rPr>
            <a:t>empezarán</a:t>
          </a:r>
          <a:r>
            <a:rPr lang="en-US" sz="1400" b="1" kern="1200" dirty="0">
              <a:latin typeface="Oswald" panose="00000500000000000000" pitchFamily="2" charset="0"/>
            </a:rPr>
            <a:t> a </a:t>
          </a:r>
          <a:r>
            <a:rPr lang="en-US" sz="1400" b="1" kern="1200" dirty="0" err="1">
              <a:latin typeface="Oswald" panose="00000500000000000000" pitchFamily="2" charset="0"/>
            </a:rPr>
            <a:t>estudiar</a:t>
          </a:r>
          <a:r>
            <a:rPr lang="en-US" sz="1400" b="1" kern="1200" dirty="0">
              <a:latin typeface="Oswald" panose="00000500000000000000" pitchFamily="2" charset="0"/>
            </a:rPr>
            <a:t> </a:t>
          </a:r>
          <a:r>
            <a:rPr lang="en-US" sz="1400" b="1" kern="1200" dirty="0" err="1">
              <a:latin typeface="Oswald" panose="00000500000000000000" pitchFamily="2" charset="0"/>
            </a:rPr>
            <a:t>en</a:t>
          </a:r>
          <a:r>
            <a:rPr lang="en-US" sz="1400" b="1" kern="1200" dirty="0">
              <a:latin typeface="Oswald" panose="00000500000000000000" pitchFamily="2" charset="0"/>
            </a:rPr>
            <a:t> </a:t>
          </a:r>
          <a:r>
            <a:rPr lang="en-US" sz="1400" b="1" kern="1200" dirty="0" err="1">
              <a:latin typeface="Oswald" panose="00000500000000000000" pitchFamily="2" charset="0"/>
            </a:rPr>
            <a:t>el</a:t>
          </a:r>
          <a:r>
            <a:rPr lang="en-US" sz="1400" b="1" kern="1200" dirty="0">
              <a:latin typeface="Oswald" panose="00000500000000000000" pitchFamily="2" charset="0"/>
            </a:rPr>
            <a:t> </a:t>
          </a:r>
          <a:r>
            <a:rPr lang="en-US" sz="1400" b="1" kern="1200" dirty="0" err="1">
              <a:latin typeface="Oswald" panose="00000500000000000000" pitchFamily="2" charset="0"/>
            </a:rPr>
            <a:t>semestre</a:t>
          </a:r>
          <a:r>
            <a:rPr lang="en-US" sz="1400" b="1" kern="1200" dirty="0">
              <a:latin typeface="Oswald" panose="00000500000000000000" pitchFamily="2" charset="0"/>
            </a:rPr>
            <a:t> de </a:t>
          </a:r>
          <a:r>
            <a:rPr lang="en-US" sz="1400" b="1" kern="1200" dirty="0" err="1">
              <a:latin typeface="Oswald" panose="00000500000000000000" pitchFamily="2" charset="0"/>
            </a:rPr>
            <a:t>Otoño</a:t>
          </a:r>
          <a:r>
            <a:rPr lang="en-US" sz="1400" b="1" kern="1200" dirty="0">
              <a:latin typeface="Oswald" panose="00000500000000000000" pitchFamily="2" charset="0"/>
            </a:rPr>
            <a:t> del 2024 (</a:t>
          </a:r>
          <a:r>
            <a:rPr lang="en-US" sz="1400" b="1" kern="1200" dirty="0" err="1">
              <a:latin typeface="Oswald" panose="00000500000000000000" pitchFamily="2" charset="0"/>
            </a:rPr>
            <a:t>posiblemente</a:t>
          </a:r>
          <a:r>
            <a:rPr lang="en-US" sz="1400" b="1" kern="1200" dirty="0">
              <a:latin typeface="Oswald" panose="00000500000000000000" pitchFamily="2" charset="0"/>
            </a:rPr>
            <a:t> </a:t>
          </a:r>
          <a:r>
            <a:rPr lang="en-US" sz="1400" b="1" kern="1200" dirty="0" err="1">
              <a:latin typeface="Oswald" panose="00000500000000000000" pitchFamily="2" charset="0"/>
            </a:rPr>
            <a:t>en</a:t>
          </a:r>
          <a:r>
            <a:rPr lang="en-US" sz="1400" b="1" kern="1200" dirty="0">
              <a:latin typeface="Oswald" panose="00000500000000000000" pitchFamily="2" charset="0"/>
            </a:rPr>
            <a:t> </a:t>
          </a:r>
          <a:r>
            <a:rPr lang="en-US" sz="1400" b="1" kern="1200" dirty="0" err="1">
              <a:latin typeface="Oswald" panose="00000500000000000000" pitchFamily="2" charset="0"/>
            </a:rPr>
            <a:t>el</a:t>
          </a:r>
          <a:r>
            <a:rPr lang="en-US" sz="1400" b="1" kern="1200" dirty="0">
              <a:latin typeface="Oswald" panose="00000500000000000000" pitchFamily="2" charset="0"/>
            </a:rPr>
            <a:t> Verano 2024)</a:t>
          </a:r>
        </a:p>
      </dsp:txBody>
      <dsp:txXfrm>
        <a:off x="14887" y="1770227"/>
        <a:ext cx="2212188" cy="1384646"/>
      </dsp:txXfrm>
    </dsp:sp>
    <dsp:sp modelId="{BC02DA41-86F9-4E96-8EF5-5E33CDE6C500}">
      <dsp:nvSpPr>
        <dsp:cNvPr id="0" name=""/>
        <dsp:cNvSpPr/>
      </dsp:nvSpPr>
      <dsp:spPr>
        <a:xfrm>
          <a:off x="375720" y="3194704"/>
          <a:ext cx="1490522" cy="420"/>
        </a:xfrm>
        <a:prstGeom prst="rect">
          <a:avLst/>
        </a:prstGeom>
        <a:noFill/>
        <a:ln>
          <a:noFill/>
        </a:ln>
        <a:effectLst/>
      </dsp:spPr>
      <dsp:style>
        <a:lnRef idx="0">
          <a:scrgbClr r="0" g="0" b="0"/>
        </a:lnRef>
        <a:fillRef idx="0">
          <a:scrgbClr r="0" g="0" b="0"/>
        </a:fillRef>
        <a:effectRef idx="0">
          <a:scrgbClr r="0" g="0" b="0"/>
        </a:effectRef>
        <a:fontRef idx="minor"/>
      </dsp:style>
    </dsp:sp>
    <dsp:sp modelId="{76A578AE-C373-40DA-B5B6-5823A8281195}">
      <dsp:nvSpPr>
        <dsp:cNvPr id="0" name=""/>
        <dsp:cNvSpPr/>
      </dsp:nvSpPr>
      <dsp:spPr>
        <a:xfrm>
          <a:off x="2972336" y="1162399"/>
          <a:ext cx="521682" cy="5221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EBA0A1-3EB7-43CC-B910-FB1ACF4119C3}">
      <dsp:nvSpPr>
        <dsp:cNvPr id="0" name=""/>
        <dsp:cNvSpPr/>
      </dsp:nvSpPr>
      <dsp:spPr>
        <a:xfrm>
          <a:off x="2487916" y="1770227"/>
          <a:ext cx="1490522" cy="1384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dirty="0" err="1">
              <a:latin typeface="Oswald" panose="00000500000000000000" pitchFamily="2" charset="0"/>
            </a:rPr>
            <a:t>estará</a:t>
          </a:r>
          <a:r>
            <a:rPr lang="en-US" sz="1800" b="1" kern="1200" dirty="0">
              <a:latin typeface="Oswald" panose="00000500000000000000" pitchFamily="2" charset="0"/>
            </a:rPr>
            <a:t> disponible </a:t>
          </a:r>
          <a:r>
            <a:rPr lang="en-US" sz="1800" b="1" kern="1200" dirty="0" err="1">
              <a:latin typeface="Oswald" panose="00000500000000000000" pitchFamily="2" charset="0"/>
            </a:rPr>
            <a:t>en</a:t>
          </a:r>
          <a:r>
            <a:rPr lang="en-US" sz="1800" b="1" kern="1200" dirty="0">
              <a:latin typeface="Oswald" panose="00000500000000000000" pitchFamily="2" charset="0"/>
            </a:rPr>
            <a:t> </a:t>
          </a:r>
          <a:r>
            <a:rPr lang="en-US" sz="1800" b="1" kern="1200" dirty="0" err="1">
              <a:latin typeface="Oswald" panose="00000500000000000000" pitchFamily="2" charset="0"/>
            </a:rPr>
            <a:t>linea</a:t>
          </a:r>
          <a:r>
            <a:rPr lang="en-US" sz="1800" b="1" kern="1200" dirty="0">
              <a:latin typeface="Oswald" panose="00000500000000000000" pitchFamily="2" charset="0"/>
            </a:rPr>
            <a:t> </a:t>
          </a:r>
          <a:r>
            <a:rPr lang="en-US" sz="1800" b="1" kern="1200" dirty="0" err="1">
              <a:latin typeface="Oswald" panose="00000500000000000000" pitchFamily="2" charset="0"/>
            </a:rPr>
            <a:t>en</a:t>
          </a:r>
          <a:r>
            <a:rPr lang="en-US" sz="1800" b="1" kern="1200" dirty="0">
              <a:latin typeface="Oswald" panose="00000500000000000000" pitchFamily="2" charset="0"/>
            </a:rPr>
            <a:t> </a:t>
          </a:r>
          <a:r>
            <a:rPr lang="en-US" sz="1800" b="1" kern="1200" dirty="0" err="1">
              <a:latin typeface="Oswald" panose="00000500000000000000" pitchFamily="2" charset="0"/>
            </a:rPr>
            <a:t>Deciembre</a:t>
          </a:r>
          <a:r>
            <a:rPr lang="en-US" sz="1800" b="1" kern="1200" dirty="0">
              <a:latin typeface="Oswald" panose="00000500000000000000" pitchFamily="2" charset="0"/>
            </a:rPr>
            <a:t>. </a:t>
          </a:r>
        </a:p>
        <a:p>
          <a:pPr marL="0" lvl="0" indent="0" algn="ctr" defTabSz="800100">
            <a:lnSpc>
              <a:spcPct val="100000"/>
            </a:lnSpc>
            <a:spcBef>
              <a:spcPct val="0"/>
            </a:spcBef>
            <a:spcAft>
              <a:spcPct val="35000"/>
            </a:spcAft>
            <a:buNone/>
            <a:defRPr b="1"/>
          </a:pPr>
          <a:r>
            <a:rPr lang="en-US" sz="1400" kern="1200" dirty="0">
              <a:highlight>
                <a:srgbClr val="FFFF00"/>
              </a:highlight>
              <a:latin typeface="Oswald" panose="00000500000000000000" pitchFamily="2" charset="0"/>
            </a:rPr>
            <a:t>La FECHA </a:t>
          </a:r>
          <a:r>
            <a:rPr lang="en-US" sz="1400" kern="1200" dirty="0" err="1">
              <a:highlight>
                <a:srgbClr val="FFFF00"/>
              </a:highlight>
              <a:latin typeface="Oswald" panose="00000500000000000000" pitchFamily="2" charset="0"/>
            </a:rPr>
            <a:t>aún</a:t>
          </a:r>
          <a:r>
            <a:rPr lang="en-US" sz="1400" kern="1200" dirty="0">
              <a:highlight>
                <a:srgbClr val="FFFF00"/>
              </a:highlight>
              <a:latin typeface="Oswald" panose="00000500000000000000" pitchFamily="2" charset="0"/>
            </a:rPr>
            <a:t> </a:t>
          </a:r>
          <a:r>
            <a:rPr lang="en-US" sz="1400" kern="1200" dirty="0" err="1">
              <a:highlight>
                <a:srgbClr val="FFFF00"/>
              </a:highlight>
              <a:latin typeface="Oswald" panose="00000500000000000000" pitchFamily="2" charset="0"/>
            </a:rPr>
            <a:t>esta</a:t>
          </a:r>
          <a:r>
            <a:rPr lang="en-US" sz="1400" kern="1200" dirty="0">
              <a:highlight>
                <a:srgbClr val="FFFF00"/>
              </a:highlight>
              <a:latin typeface="Oswald" panose="00000500000000000000" pitchFamily="2" charset="0"/>
            </a:rPr>
            <a:t> </a:t>
          </a:r>
          <a:r>
            <a:rPr lang="en-US" sz="1400" kern="1200" dirty="0" err="1">
              <a:highlight>
                <a:srgbClr val="FFFF00"/>
              </a:highlight>
              <a:latin typeface="Oswald" panose="00000500000000000000" pitchFamily="2" charset="0"/>
            </a:rPr>
            <a:t>por</a:t>
          </a:r>
          <a:r>
            <a:rPr lang="en-US" sz="1400" kern="1200" dirty="0">
              <a:highlight>
                <a:srgbClr val="FFFF00"/>
              </a:highlight>
              <a:latin typeface="Oswald" panose="00000500000000000000" pitchFamily="2" charset="0"/>
            </a:rPr>
            <a:t> ser </a:t>
          </a:r>
          <a:r>
            <a:rPr lang="en-US" sz="1400" kern="1200" dirty="0" err="1">
              <a:highlight>
                <a:srgbClr val="FFFF00"/>
              </a:highlight>
              <a:latin typeface="Oswald" panose="00000500000000000000" pitchFamily="2" charset="0"/>
            </a:rPr>
            <a:t>anunciada</a:t>
          </a:r>
          <a:r>
            <a:rPr lang="en-US" sz="1400" kern="1200" dirty="0">
              <a:latin typeface="Oswald" panose="00000500000000000000" pitchFamily="2" charset="0"/>
            </a:rPr>
            <a:t>. </a:t>
          </a:r>
        </a:p>
      </dsp:txBody>
      <dsp:txXfrm>
        <a:off x="2487916" y="1770227"/>
        <a:ext cx="1490522" cy="1384646"/>
      </dsp:txXfrm>
    </dsp:sp>
    <dsp:sp modelId="{F87B267A-CB13-49E9-B08E-8F109F69B24E}">
      <dsp:nvSpPr>
        <dsp:cNvPr id="0" name=""/>
        <dsp:cNvSpPr/>
      </dsp:nvSpPr>
      <dsp:spPr>
        <a:xfrm>
          <a:off x="2487916" y="3194704"/>
          <a:ext cx="1490522" cy="420"/>
        </a:xfrm>
        <a:prstGeom prst="rect">
          <a:avLst/>
        </a:prstGeom>
        <a:noFill/>
        <a:ln>
          <a:noFill/>
        </a:ln>
        <a:effectLst/>
      </dsp:spPr>
      <dsp:style>
        <a:lnRef idx="0">
          <a:scrgbClr r="0" g="0" b="0"/>
        </a:lnRef>
        <a:fillRef idx="0">
          <a:scrgbClr r="0" g="0" b="0"/>
        </a:fillRef>
        <a:effectRef idx="0">
          <a:scrgbClr r="0" g="0" b="0"/>
        </a:effectRef>
        <a:fontRef idx="minor"/>
      </dsp:style>
    </dsp:sp>
    <dsp:sp modelId="{985D5149-E78F-413E-8F04-52FB960C2C56}">
      <dsp:nvSpPr>
        <dsp:cNvPr id="0" name=""/>
        <dsp:cNvSpPr/>
      </dsp:nvSpPr>
      <dsp:spPr>
        <a:xfrm>
          <a:off x="5089913" y="931618"/>
          <a:ext cx="521682" cy="5221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43D290-1866-4610-9781-34E258505164}">
      <dsp:nvSpPr>
        <dsp:cNvPr id="0" name=""/>
        <dsp:cNvSpPr/>
      </dsp:nvSpPr>
      <dsp:spPr>
        <a:xfrm>
          <a:off x="4239280" y="1539447"/>
          <a:ext cx="2222949" cy="1384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b="1" kern="1200" dirty="0" err="1">
              <a:latin typeface="Oswald" panose="00000500000000000000" pitchFamily="2" charset="0"/>
            </a:rPr>
            <a:t>Aplicar</a:t>
          </a:r>
          <a:r>
            <a:rPr lang="en-US" sz="1600" b="1" kern="1200" dirty="0">
              <a:latin typeface="Oswald" panose="00000500000000000000" pitchFamily="2" charset="0"/>
            </a:rPr>
            <a:t> </a:t>
          </a:r>
          <a:r>
            <a:rPr lang="en-US" sz="1600" b="1" kern="1200" dirty="0" err="1">
              <a:latin typeface="Oswald" panose="00000500000000000000" pitchFamily="2" charset="0"/>
            </a:rPr>
            <a:t>temprano</a:t>
          </a:r>
          <a:r>
            <a:rPr lang="en-US" sz="1600" b="1" kern="1200" dirty="0">
              <a:latin typeface="Oswald" panose="00000500000000000000" pitchFamily="2" charset="0"/>
            </a:rPr>
            <a:t>/</a:t>
          </a:r>
          <a:r>
            <a:rPr lang="en-US" sz="1600" b="1" kern="1200" dirty="0" err="1">
              <a:latin typeface="Oswald" panose="00000500000000000000" pitchFamily="2" charset="0"/>
            </a:rPr>
            <a:t>cumplir</a:t>
          </a:r>
          <a:r>
            <a:rPr lang="en-US" sz="1600" b="1" kern="1200" dirty="0">
              <a:latin typeface="Oswald" panose="00000500000000000000" pitchFamily="2" charset="0"/>
            </a:rPr>
            <a:t> con la </a:t>
          </a:r>
          <a:r>
            <a:rPr lang="en-US" sz="1600" b="1" u="sng" kern="1200" dirty="0" err="1">
              <a:latin typeface="Oswald" panose="00000500000000000000" pitchFamily="2" charset="0"/>
            </a:rPr>
            <a:t>Fecha</a:t>
          </a:r>
          <a:r>
            <a:rPr lang="en-US" sz="1600" b="1" u="sng" kern="1200" dirty="0">
              <a:latin typeface="Oswald" panose="00000500000000000000" pitchFamily="2" charset="0"/>
            </a:rPr>
            <a:t> de </a:t>
          </a:r>
          <a:r>
            <a:rPr lang="en-US" sz="1600" b="1" u="sng" kern="1200" dirty="0" err="1">
              <a:latin typeface="Oswald" panose="00000500000000000000" pitchFamily="2" charset="0"/>
            </a:rPr>
            <a:t>Prioridad</a:t>
          </a:r>
          <a:r>
            <a:rPr lang="en-US" sz="1600" b="1" u="sng" kern="1200" dirty="0">
              <a:latin typeface="Oswald" panose="00000500000000000000" pitchFamily="2" charset="0"/>
            </a:rPr>
            <a:t> de la FAFSA </a:t>
          </a:r>
          <a:r>
            <a:rPr lang="en-US" sz="1600" b="1" u="none" kern="1200" dirty="0">
              <a:latin typeface="Oswald" panose="00000500000000000000" pitchFamily="2" charset="0"/>
            </a:rPr>
            <a:t>de la </a:t>
          </a:r>
          <a:r>
            <a:rPr lang="en-US" sz="1600" b="1" u="none" kern="1200" dirty="0" err="1">
              <a:latin typeface="Oswald" panose="00000500000000000000" pitchFamily="2" charset="0"/>
            </a:rPr>
            <a:t>universidad</a:t>
          </a:r>
          <a:endParaRPr lang="en-US" sz="1600" b="1" u="none" kern="1200" dirty="0">
            <a:latin typeface="Oswald" panose="00000500000000000000" pitchFamily="2" charset="0"/>
          </a:endParaRPr>
        </a:p>
      </dsp:txBody>
      <dsp:txXfrm>
        <a:off x="4239280" y="1539447"/>
        <a:ext cx="2222949" cy="1384646"/>
      </dsp:txXfrm>
    </dsp:sp>
    <dsp:sp modelId="{023BC3C7-78D1-44CB-9C3D-9297F4FA67A7}">
      <dsp:nvSpPr>
        <dsp:cNvPr id="0" name=""/>
        <dsp:cNvSpPr/>
      </dsp:nvSpPr>
      <dsp:spPr>
        <a:xfrm>
          <a:off x="4517195" y="2762857"/>
          <a:ext cx="1826604" cy="923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66725">
            <a:lnSpc>
              <a:spcPct val="100000"/>
            </a:lnSpc>
            <a:spcBef>
              <a:spcPct val="0"/>
            </a:spcBef>
            <a:spcAft>
              <a:spcPct val="35000"/>
            </a:spcAft>
            <a:buNone/>
          </a:pPr>
          <a:r>
            <a:rPr lang="en-US" sz="1050" b="1" i="0" kern="1200" dirty="0">
              <a:solidFill>
                <a:srgbClr val="FF0000"/>
              </a:solidFill>
              <a:latin typeface="Oswald" panose="00000500000000000000" pitchFamily="2" charset="0"/>
            </a:rPr>
            <a:t>*</a:t>
          </a:r>
          <a:r>
            <a:rPr lang="en-US" sz="1100" b="1" i="0" kern="1200" dirty="0">
              <a:solidFill>
                <a:schemeClr val="tx1"/>
              </a:solidFill>
              <a:latin typeface="Oswald" panose="00000500000000000000" pitchFamily="2" charset="0"/>
            </a:rPr>
            <a:t>Una </a:t>
          </a:r>
          <a:r>
            <a:rPr lang="en-US" sz="1100" b="1" i="0" kern="1200" dirty="0" err="1">
              <a:solidFill>
                <a:schemeClr val="tx1"/>
              </a:solidFill>
              <a:latin typeface="Oswald" panose="00000500000000000000" pitchFamily="2" charset="0"/>
            </a:rPr>
            <a:t>aplicación</a:t>
          </a:r>
          <a:r>
            <a:rPr lang="en-US" sz="1100" b="1" i="0" kern="1200" dirty="0">
              <a:solidFill>
                <a:schemeClr val="tx1"/>
              </a:solidFill>
              <a:latin typeface="Oswald" panose="00000500000000000000" pitchFamily="2" charset="0"/>
            </a:rPr>
            <a:t> </a:t>
          </a:r>
          <a:r>
            <a:rPr lang="en-US" sz="1100" b="1" i="0" kern="1200" dirty="0" err="1">
              <a:solidFill>
                <a:schemeClr val="tx1"/>
              </a:solidFill>
              <a:latin typeface="Oswald" panose="00000500000000000000" pitchFamily="2" charset="0"/>
            </a:rPr>
            <a:t>temprano</a:t>
          </a:r>
          <a:r>
            <a:rPr lang="en-US" sz="1100" b="1" i="0" kern="1200" dirty="0">
              <a:solidFill>
                <a:schemeClr val="tx1"/>
              </a:solidFill>
              <a:latin typeface="Oswald" panose="00000500000000000000" pitchFamily="2" charset="0"/>
            </a:rPr>
            <a:t> le </a:t>
          </a:r>
          <a:r>
            <a:rPr lang="en-US" sz="1100" b="1" i="0" kern="1200" dirty="0" err="1">
              <a:solidFill>
                <a:schemeClr val="tx1"/>
              </a:solidFill>
              <a:latin typeface="Oswald" panose="00000500000000000000" pitchFamily="2" charset="0"/>
            </a:rPr>
            <a:t>dara</a:t>
          </a:r>
          <a:r>
            <a:rPr lang="en-US" sz="1100" b="1" i="0" kern="1200" dirty="0">
              <a:solidFill>
                <a:schemeClr val="tx1"/>
              </a:solidFill>
              <a:latin typeface="Oswald" panose="00000500000000000000" pitchFamily="2" charset="0"/>
            </a:rPr>
            <a:t> </a:t>
          </a:r>
          <a:r>
            <a:rPr lang="en-US" sz="1100" b="1" i="0" kern="1200" dirty="0" err="1">
              <a:solidFill>
                <a:schemeClr val="tx1"/>
              </a:solidFill>
              <a:latin typeface="Oswald" panose="00000500000000000000" pitchFamily="2" charset="0"/>
            </a:rPr>
            <a:t>tiempo</a:t>
          </a:r>
          <a:r>
            <a:rPr lang="en-US" sz="1100" b="1" i="0" kern="1200" dirty="0">
              <a:solidFill>
                <a:schemeClr val="tx1"/>
              </a:solidFill>
              <a:latin typeface="Oswald" panose="00000500000000000000" pitchFamily="2" charset="0"/>
            </a:rPr>
            <a:t> para </a:t>
          </a:r>
          <a:r>
            <a:rPr lang="en-US" sz="1100" b="1" i="0" kern="1200" dirty="0" err="1">
              <a:solidFill>
                <a:schemeClr val="tx1"/>
              </a:solidFill>
              <a:latin typeface="Oswald" panose="00000500000000000000" pitchFamily="2" charset="0"/>
            </a:rPr>
            <a:t>comparar</a:t>
          </a:r>
          <a:r>
            <a:rPr lang="en-US" sz="1100" b="1" i="0" kern="1200" dirty="0">
              <a:solidFill>
                <a:schemeClr val="tx1"/>
              </a:solidFill>
              <a:latin typeface="Oswald" panose="00000500000000000000" pitchFamily="2" charset="0"/>
            </a:rPr>
            <a:t> </a:t>
          </a:r>
          <a:r>
            <a:rPr lang="en-US" sz="1100" b="1" i="0" kern="1200" dirty="0" err="1">
              <a:solidFill>
                <a:schemeClr val="tx1"/>
              </a:solidFill>
              <a:latin typeface="Oswald" panose="00000500000000000000" pitchFamily="2" charset="0"/>
            </a:rPr>
            <a:t>los</a:t>
          </a:r>
          <a:r>
            <a:rPr lang="en-US" sz="1100" b="1" i="0" kern="1200" dirty="0">
              <a:solidFill>
                <a:schemeClr val="tx1"/>
              </a:solidFill>
              <a:latin typeface="Oswald" panose="00000500000000000000" pitchFamily="2" charset="0"/>
            </a:rPr>
            <a:t> </a:t>
          </a:r>
          <a:r>
            <a:rPr lang="en-US" sz="1100" b="1" i="0" kern="1200" dirty="0" err="1">
              <a:solidFill>
                <a:schemeClr val="tx1"/>
              </a:solidFill>
              <a:latin typeface="Oswald" panose="00000500000000000000" pitchFamily="2" charset="0"/>
            </a:rPr>
            <a:t>paquetes</a:t>
          </a:r>
          <a:r>
            <a:rPr lang="en-US" sz="1100" b="1" i="0" kern="1200" dirty="0">
              <a:solidFill>
                <a:schemeClr val="tx1"/>
              </a:solidFill>
              <a:latin typeface="Oswald" panose="00000500000000000000" pitchFamily="2" charset="0"/>
            </a:rPr>
            <a:t> de </a:t>
          </a:r>
          <a:r>
            <a:rPr lang="en-US" sz="1100" b="1" i="0" kern="1200" dirty="0" err="1">
              <a:solidFill>
                <a:schemeClr val="tx1"/>
              </a:solidFill>
              <a:latin typeface="Oswald" panose="00000500000000000000" pitchFamily="2" charset="0"/>
            </a:rPr>
            <a:t>ayuda</a:t>
          </a:r>
          <a:r>
            <a:rPr lang="en-US" sz="1100" b="1" i="0" kern="1200" dirty="0">
              <a:solidFill>
                <a:schemeClr val="tx1"/>
              </a:solidFill>
              <a:latin typeface="Oswald" panose="00000500000000000000" pitchFamily="2" charset="0"/>
            </a:rPr>
            <a:t> </a:t>
          </a:r>
          <a:r>
            <a:rPr lang="en-US" sz="1100" b="1" i="0" kern="1200" dirty="0" err="1">
              <a:solidFill>
                <a:schemeClr val="tx1"/>
              </a:solidFill>
              <a:latin typeface="Oswald" panose="00000500000000000000" pitchFamily="2" charset="0"/>
            </a:rPr>
            <a:t>financiera</a:t>
          </a:r>
          <a:r>
            <a:rPr lang="en-US" sz="1100" b="1" i="0" kern="1200" dirty="0">
              <a:solidFill>
                <a:schemeClr val="tx1"/>
              </a:solidFill>
              <a:latin typeface="Oswald" panose="00000500000000000000" pitchFamily="2" charset="0"/>
            </a:rPr>
            <a:t> </a:t>
          </a:r>
          <a:r>
            <a:rPr lang="en-US" sz="1100" b="1" i="0" kern="1200" dirty="0" err="1">
              <a:solidFill>
                <a:schemeClr val="tx1"/>
              </a:solidFill>
              <a:latin typeface="Oswald" panose="00000500000000000000" pitchFamily="2" charset="0"/>
            </a:rPr>
            <a:t>ofrecidos</a:t>
          </a:r>
          <a:endParaRPr lang="en-US" sz="1100" b="1" i="0" kern="1200" dirty="0">
            <a:solidFill>
              <a:schemeClr val="tx1"/>
            </a:solidFill>
            <a:latin typeface="Oswald" panose="00000500000000000000" pitchFamily="2" charset="0"/>
          </a:endParaRPr>
        </a:p>
        <a:p>
          <a:pPr marL="0" lvl="0" indent="0" algn="ctr" defTabSz="466725">
            <a:lnSpc>
              <a:spcPct val="100000"/>
            </a:lnSpc>
            <a:spcBef>
              <a:spcPct val="0"/>
            </a:spcBef>
            <a:spcAft>
              <a:spcPct val="35000"/>
            </a:spcAft>
            <a:buNone/>
          </a:pPr>
          <a:r>
            <a:rPr lang="en-US" sz="1050" b="1" i="0" kern="1200" dirty="0">
              <a:solidFill>
                <a:schemeClr val="tx1"/>
              </a:solidFill>
              <a:latin typeface="Oswald" panose="00000500000000000000" pitchFamily="2" charset="0"/>
            </a:rPr>
            <a:t>*</a:t>
          </a:r>
          <a:r>
            <a:rPr lang="en-US" sz="1400" b="1" i="0" kern="1200" dirty="0" err="1">
              <a:solidFill>
                <a:schemeClr val="tx1"/>
              </a:solidFill>
              <a:latin typeface="Oswald" panose="00000500000000000000" pitchFamily="2" charset="0"/>
            </a:rPr>
            <a:t>Aplicar</a:t>
          </a:r>
          <a:r>
            <a:rPr lang="en-US" sz="1400" b="1" i="0" kern="1200" dirty="0">
              <a:solidFill>
                <a:schemeClr val="tx1"/>
              </a:solidFill>
              <a:latin typeface="Oswald" panose="00000500000000000000" pitchFamily="2" charset="0"/>
            </a:rPr>
            <a:t> </a:t>
          </a:r>
          <a:r>
            <a:rPr lang="en-US" sz="1400" b="1" i="0" kern="1200" dirty="0" err="1">
              <a:solidFill>
                <a:schemeClr val="tx1"/>
              </a:solidFill>
              <a:latin typeface="Oswald" panose="00000500000000000000" pitchFamily="2" charset="0"/>
            </a:rPr>
            <a:t>temprano</a:t>
          </a:r>
          <a:r>
            <a:rPr lang="en-US" sz="1400" b="1" i="0" kern="1200" dirty="0">
              <a:solidFill>
                <a:schemeClr val="tx1"/>
              </a:solidFill>
              <a:latin typeface="Oswald" panose="00000500000000000000" pitchFamily="2" charset="0"/>
            </a:rPr>
            <a:t> </a:t>
          </a:r>
          <a:r>
            <a:rPr lang="en-US" sz="1400" b="1" i="0" kern="1200" dirty="0" err="1">
              <a:solidFill>
                <a:schemeClr val="tx1"/>
              </a:solidFill>
              <a:latin typeface="Oswald" panose="00000500000000000000" pitchFamily="2" charset="0"/>
            </a:rPr>
            <a:t>podria</a:t>
          </a:r>
          <a:r>
            <a:rPr lang="en-US" sz="1400" b="1" i="0" kern="1200" dirty="0">
              <a:solidFill>
                <a:schemeClr val="tx1"/>
              </a:solidFill>
              <a:latin typeface="Oswald" panose="00000500000000000000" pitchFamily="2" charset="0"/>
            </a:rPr>
            <a:t> </a:t>
          </a:r>
          <a:r>
            <a:rPr lang="en-US" sz="1400" b="1" i="0" kern="1200" dirty="0" err="1">
              <a:solidFill>
                <a:schemeClr val="tx1"/>
              </a:solidFill>
              <a:latin typeface="Oswald" panose="00000500000000000000" pitchFamily="2" charset="0"/>
            </a:rPr>
            <a:t>ayudarle</a:t>
          </a:r>
          <a:r>
            <a:rPr lang="en-US" sz="1400" b="1" i="0" kern="1200" dirty="0">
              <a:solidFill>
                <a:schemeClr val="tx1"/>
              </a:solidFill>
              <a:latin typeface="Oswald" panose="00000500000000000000" pitchFamily="2" charset="0"/>
            </a:rPr>
            <a:t> a </a:t>
          </a:r>
          <a:r>
            <a:rPr lang="en-US" sz="1400" b="1" i="0" kern="1200" dirty="0" err="1">
              <a:solidFill>
                <a:schemeClr val="tx1"/>
              </a:solidFill>
              <a:latin typeface="Oswald" panose="00000500000000000000" pitchFamily="2" charset="0"/>
            </a:rPr>
            <a:t>maximizar</a:t>
          </a:r>
          <a:r>
            <a:rPr lang="en-US" sz="1400" b="1" i="0" kern="1200" dirty="0">
              <a:solidFill>
                <a:schemeClr val="tx1"/>
              </a:solidFill>
              <a:latin typeface="Oswald" panose="00000500000000000000" pitchFamily="2" charset="0"/>
            </a:rPr>
            <a:t> la </a:t>
          </a:r>
          <a:r>
            <a:rPr lang="en-US" sz="1400" b="1" i="0" kern="1200" dirty="0" err="1">
              <a:solidFill>
                <a:schemeClr val="tx1"/>
              </a:solidFill>
              <a:latin typeface="Oswald" panose="00000500000000000000" pitchFamily="2" charset="0"/>
            </a:rPr>
            <a:t>eligibilidad</a:t>
          </a:r>
          <a:r>
            <a:rPr lang="en-US" sz="1400" b="1" i="0" kern="1200" dirty="0">
              <a:solidFill>
                <a:schemeClr val="tx1"/>
              </a:solidFill>
              <a:latin typeface="Oswald" panose="00000500000000000000" pitchFamily="2" charset="0"/>
            </a:rPr>
            <a:t> de la </a:t>
          </a:r>
          <a:r>
            <a:rPr lang="en-US" sz="1400" b="1" i="0" kern="1200" dirty="0" err="1">
              <a:solidFill>
                <a:schemeClr val="tx1"/>
              </a:solidFill>
              <a:latin typeface="Oswald" panose="00000500000000000000" pitchFamily="2" charset="0"/>
            </a:rPr>
            <a:t>ayuda</a:t>
          </a:r>
          <a:r>
            <a:rPr lang="en-US" sz="1400" b="1" i="0" kern="1200" dirty="0">
              <a:solidFill>
                <a:schemeClr val="tx1"/>
              </a:solidFill>
              <a:latin typeface="Oswald" panose="00000500000000000000" pitchFamily="2" charset="0"/>
            </a:rPr>
            <a:t> </a:t>
          </a:r>
          <a:r>
            <a:rPr lang="en-US" sz="1400" b="1" i="0" kern="1200" dirty="0" err="1">
              <a:solidFill>
                <a:schemeClr val="tx1"/>
              </a:solidFill>
              <a:latin typeface="Oswald" panose="00000500000000000000" pitchFamily="2" charset="0"/>
            </a:rPr>
            <a:t>financiera</a:t>
          </a:r>
          <a:endParaRPr lang="en-US" sz="1400" b="1" i="0" kern="1200" dirty="0">
            <a:solidFill>
              <a:schemeClr val="tx1"/>
            </a:solidFill>
            <a:latin typeface="Oswald" panose="00000500000000000000" pitchFamily="2" charset="0"/>
          </a:endParaRPr>
        </a:p>
      </dsp:txBody>
      <dsp:txXfrm>
        <a:off x="4517195" y="2762857"/>
        <a:ext cx="1826604" cy="923541"/>
      </dsp:txXfrm>
    </dsp:sp>
    <dsp:sp modelId="{BF26BC0C-1BF4-4713-8EA1-2EA4A4920328}">
      <dsp:nvSpPr>
        <dsp:cNvPr id="0" name=""/>
        <dsp:cNvSpPr/>
      </dsp:nvSpPr>
      <dsp:spPr>
        <a:xfrm>
          <a:off x="7627229" y="1004498"/>
          <a:ext cx="521682" cy="5221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3D53F9-BDB0-49B1-BF99-A7D0F07F6A6D}">
      <dsp:nvSpPr>
        <dsp:cNvPr id="0" name=""/>
        <dsp:cNvSpPr/>
      </dsp:nvSpPr>
      <dsp:spPr>
        <a:xfrm>
          <a:off x="6911659" y="1612327"/>
          <a:ext cx="1952822" cy="1384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kern="1200" dirty="0">
              <a:latin typeface="Oswald" panose="00000500000000000000" pitchFamily="2" charset="0"/>
            </a:rPr>
            <a:t>Los </a:t>
          </a:r>
          <a:r>
            <a:rPr lang="en-US" sz="1400" b="1" kern="1200" dirty="0" err="1">
              <a:latin typeface="Oswald" panose="00000500000000000000" pitchFamily="2" charset="0"/>
            </a:rPr>
            <a:t>estudiantes</a:t>
          </a:r>
          <a:r>
            <a:rPr lang="en-US" sz="1400" b="1" kern="1200" dirty="0">
              <a:latin typeface="Oswald" panose="00000500000000000000" pitchFamily="2" charset="0"/>
            </a:rPr>
            <a:t> no </a:t>
          </a:r>
          <a:r>
            <a:rPr lang="en-US" sz="1400" b="1" kern="1200" dirty="0" err="1">
              <a:latin typeface="Oswald" panose="00000500000000000000" pitchFamily="2" charset="0"/>
            </a:rPr>
            <a:t>necesitan</a:t>
          </a:r>
          <a:r>
            <a:rPr lang="en-US" sz="1400" b="1" kern="1200" dirty="0">
              <a:latin typeface="Oswald" panose="00000500000000000000" pitchFamily="2" charset="0"/>
            </a:rPr>
            <a:t> ser </a:t>
          </a:r>
          <a:r>
            <a:rPr lang="en-US" sz="1400" b="1" kern="1200" dirty="0" err="1">
              <a:latin typeface="Oswald" panose="00000500000000000000" pitchFamily="2" charset="0"/>
            </a:rPr>
            <a:t>admitidos</a:t>
          </a:r>
          <a:r>
            <a:rPr lang="en-US" sz="1400" b="1" kern="1200" dirty="0">
              <a:latin typeface="Oswald" panose="00000500000000000000" pitchFamily="2" charset="0"/>
            </a:rPr>
            <a:t> a </a:t>
          </a:r>
          <a:r>
            <a:rPr lang="en-US" sz="1400" b="1" kern="1200" dirty="0" err="1">
              <a:latin typeface="Oswald" panose="00000500000000000000" pitchFamily="2" charset="0"/>
            </a:rPr>
            <a:t>una</a:t>
          </a:r>
          <a:r>
            <a:rPr lang="en-US" sz="1400" b="1" kern="1200" dirty="0">
              <a:latin typeface="Oswald" panose="00000500000000000000" pitchFamily="2" charset="0"/>
            </a:rPr>
            <a:t> </a:t>
          </a:r>
          <a:r>
            <a:rPr lang="en-US" sz="1400" b="1" kern="1200" dirty="0" err="1">
              <a:latin typeface="Oswald" panose="00000500000000000000" pitchFamily="2" charset="0"/>
            </a:rPr>
            <a:t>universidad</a:t>
          </a:r>
          <a:r>
            <a:rPr lang="en-US" sz="1400" b="1" kern="1200" dirty="0">
              <a:latin typeface="Oswald" panose="00000500000000000000" pitchFamily="2" charset="0"/>
            </a:rPr>
            <a:t> para </a:t>
          </a:r>
          <a:r>
            <a:rPr lang="en-US" sz="1400" b="1" kern="1200" dirty="0" err="1">
              <a:latin typeface="Oswald" panose="00000500000000000000" pitchFamily="2" charset="0"/>
            </a:rPr>
            <a:t>enviar</a:t>
          </a:r>
          <a:r>
            <a:rPr lang="en-US" sz="1400" b="1" kern="1200" dirty="0">
              <a:latin typeface="Oswald" panose="00000500000000000000" pitchFamily="2" charset="0"/>
            </a:rPr>
            <a:t> la FAFSA. </a:t>
          </a:r>
        </a:p>
      </dsp:txBody>
      <dsp:txXfrm>
        <a:off x="6911659" y="1612327"/>
        <a:ext cx="1952822" cy="1384646"/>
      </dsp:txXfrm>
    </dsp:sp>
    <dsp:sp modelId="{26E36BD9-0E6C-4D8F-A500-05890423A234}">
      <dsp:nvSpPr>
        <dsp:cNvPr id="0" name=""/>
        <dsp:cNvSpPr/>
      </dsp:nvSpPr>
      <dsp:spPr>
        <a:xfrm>
          <a:off x="6723071" y="2721003"/>
          <a:ext cx="2329998" cy="632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dirty="0">
              <a:solidFill>
                <a:srgbClr val="FF0000"/>
              </a:solidFill>
              <a:latin typeface="Oswald" panose="00000500000000000000" pitchFamily="2" charset="0"/>
            </a:rPr>
            <a:t>*</a:t>
          </a:r>
          <a:r>
            <a:rPr lang="en-US" sz="1100" b="1" kern="1200" dirty="0">
              <a:solidFill>
                <a:schemeClr val="tx1"/>
              </a:solidFill>
              <a:latin typeface="Oswald" panose="00000500000000000000" pitchFamily="2" charset="0"/>
            </a:rPr>
            <a:t>La </a:t>
          </a:r>
          <a:r>
            <a:rPr lang="en-US" sz="1100" b="1" kern="1200" dirty="0" err="1">
              <a:solidFill>
                <a:schemeClr val="tx1"/>
              </a:solidFill>
              <a:latin typeface="Oswald" panose="00000500000000000000" pitchFamily="2" charset="0"/>
            </a:rPr>
            <a:t>universidad</a:t>
          </a:r>
          <a:r>
            <a:rPr lang="en-US" sz="1100" b="1" kern="1200" dirty="0">
              <a:solidFill>
                <a:schemeClr val="tx1"/>
              </a:solidFill>
              <a:latin typeface="Oswald" panose="00000500000000000000" pitchFamily="2" charset="0"/>
            </a:rPr>
            <a:t> </a:t>
          </a:r>
          <a:r>
            <a:rPr lang="en-US" sz="1100" b="1" kern="1200" dirty="0" err="1">
              <a:solidFill>
                <a:schemeClr val="tx1"/>
              </a:solidFill>
              <a:latin typeface="Oswald" panose="00000500000000000000" pitchFamily="2" charset="0"/>
            </a:rPr>
            <a:t>puede</a:t>
          </a:r>
          <a:r>
            <a:rPr lang="en-US" sz="1100" b="1" kern="1200" dirty="0">
              <a:solidFill>
                <a:schemeClr val="tx1"/>
              </a:solidFill>
              <a:latin typeface="Oswald" panose="00000500000000000000" pitchFamily="2" charset="0"/>
            </a:rPr>
            <a:t> que no revise/ </a:t>
          </a:r>
          <a:r>
            <a:rPr lang="en-US" sz="1100" b="1" kern="1200" dirty="0" err="1">
              <a:solidFill>
                <a:schemeClr val="tx1"/>
              </a:solidFill>
              <a:latin typeface="Oswald" panose="00000500000000000000" pitchFamily="2" charset="0"/>
            </a:rPr>
            <a:t>ofrezca</a:t>
          </a:r>
          <a:r>
            <a:rPr lang="en-US" sz="1100" b="1" kern="1200" dirty="0">
              <a:solidFill>
                <a:schemeClr val="tx1"/>
              </a:solidFill>
              <a:latin typeface="Oswald" panose="00000500000000000000" pitchFamily="2" charset="0"/>
            </a:rPr>
            <a:t> </a:t>
          </a:r>
          <a:r>
            <a:rPr lang="en-US" sz="1100" b="1" kern="1200" dirty="0" err="1">
              <a:solidFill>
                <a:schemeClr val="tx1"/>
              </a:solidFill>
              <a:latin typeface="Oswald" panose="00000500000000000000" pitchFamily="2" charset="0"/>
            </a:rPr>
            <a:t>ayuda</a:t>
          </a:r>
          <a:r>
            <a:rPr lang="en-US" sz="1100" b="1" kern="1200" dirty="0">
              <a:solidFill>
                <a:schemeClr val="tx1"/>
              </a:solidFill>
              <a:latin typeface="Oswald" panose="00000500000000000000" pitchFamily="2" charset="0"/>
            </a:rPr>
            <a:t> </a:t>
          </a:r>
          <a:r>
            <a:rPr lang="en-US" sz="1100" b="1" kern="1200" dirty="0" err="1">
              <a:solidFill>
                <a:schemeClr val="tx1"/>
              </a:solidFill>
              <a:latin typeface="Oswald" panose="00000500000000000000" pitchFamily="2" charset="0"/>
            </a:rPr>
            <a:t>financiera</a:t>
          </a:r>
          <a:r>
            <a:rPr lang="en-US" sz="1100" b="1" kern="1200" dirty="0">
              <a:solidFill>
                <a:schemeClr val="tx1"/>
              </a:solidFill>
              <a:latin typeface="Oswald" panose="00000500000000000000" pitchFamily="2" charset="0"/>
            </a:rPr>
            <a:t> hasta que </a:t>
          </a:r>
          <a:r>
            <a:rPr lang="en-US" sz="1100" b="1" kern="1200" dirty="0" err="1">
              <a:solidFill>
                <a:schemeClr val="tx1"/>
              </a:solidFill>
              <a:latin typeface="Oswald" panose="00000500000000000000" pitchFamily="2" charset="0"/>
            </a:rPr>
            <a:t>el</a:t>
          </a:r>
          <a:r>
            <a:rPr lang="en-US" sz="1100" b="1" kern="1200" dirty="0">
              <a:solidFill>
                <a:schemeClr val="tx1"/>
              </a:solidFill>
              <a:latin typeface="Oswald" panose="00000500000000000000" pitchFamily="2" charset="0"/>
            </a:rPr>
            <a:t> </a:t>
          </a:r>
          <a:r>
            <a:rPr lang="en-US" sz="1100" b="1" kern="1200" dirty="0" err="1">
              <a:solidFill>
                <a:schemeClr val="tx1"/>
              </a:solidFill>
              <a:latin typeface="Oswald" panose="00000500000000000000" pitchFamily="2" charset="0"/>
            </a:rPr>
            <a:t>estudiante</a:t>
          </a:r>
          <a:r>
            <a:rPr lang="en-US" sz="1100" b="1" kern="1200" dirty="0">
              <a:solidFill>
                <a:schemeClr val="tx1"/>
              </a:solidFill>
              <a:latin typeface="Oswald" panose="00000500000000000000" pitchFamily="2" charset="0"/>
            </a:rPr>
            <a:t> sea </a:t>
          </a:r>
          <a:r>
            <a:rPr lang="en-US" sz="1100" b="1" kern="1200" dirty="0" err="1">
              <a:solidFill>
                <a:schemeClr val="tx1"/>
              </a:solidFill>
              <a:latin typeface="Oswald" panose="00000500000000000000" pitchFamily="2" charset="0"/>
            </a:rPr>
            <a:t>admitido</a:t>
          </a:r>
          <a:r>
            <a:rPr lang="en-US" sz="1100" b="1" kern="1200" dirty="0">
              <a:solidFill>
                <a:schemeClr val="tx1"/>
              </a:solidFill>
              <a:latin typeface="Oswald" panose="00000500000000000000" pitchFamily="2" charset="0"/>
            </a:rPr>
            <a:t> a la </a:t>
          </a:r>
          <a:r>
            <a:rPr lang="en-US" sz="1100" b="1" kern="1200" dirty="0" err="1">
              <a:solidFill>
                <a:schemeClr val="tx1"/>
              </a:solidFill>
              <a:latin typeface="Oswald" panose="00000500000000000000" pitchFamily="2" charset="0"/>
            </a:rPr>
            <a:t>institución</a:t>
          </a:r>
          <a:endParaRPr lang="en-US" sz="1100" b="1" kern="1200" dirty="0">
            <a:solidFill>
              <a:schemeClr val="tx1"/>
            </a:solidFill>
            <a:latin typeface="Oswald" panose="00000500000000000000" pitchFamily="2" charset="0"/>
          </a:endParaRPr>
        </a:p>
      </dsp:txBody>
      <dsp:txXfrm>
        <a:off x="6723071" y="2721003"/>
        <a:ext cx="2329998" cy="632021"/>
      </dsp:txXfrm>
    </dsp:sp>
    <dsp:sp modelId="{E7187095-982B-4851-8899-A528717EDAEF}">
      <dsp:nvSpPr>
        <dsp:cNvPr id="0" name=""/>
        <dsp:cNvSpPr/>
      </dsp:nvSpPr>
      <dsp:spPr>
        <a:xfrm>
          <a:off x="9916186" y="1162399"/>
          <a:ext cx="521682" cy="522192"/>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817311-3DBE-42FB-9357-976C5AEAC169}">
      <dsp:nvSpPr>
        <dsp:cNvPr id="0" name=""/>
        <dsp:cNvSpPr/>
      </dsp:nvSpPr>
      <dsp:spPr>
        <a:xfrm>
          <a:off x="9313911" y="1770227"/>
          <a:ext cx="1726233" cy="1384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kern="1200" dirty="0">
              <a:latin typeface="Oswald" panose="00000500000000000000" pitchFamily="2" charset="0"/>
            </a:rPr>
            <a:t>Re-</a:t>
          </a:r>
          <a:r>
            <a:rPr lang="en-US" sz="1400" b="1" kern="1200" dirty="0" err="1">
              <a:latin typeface="Oswald" panose="00000500000000000000" pitchFamily="2" charset="0"/>
            </a:rPr>
            <a:t>anudar</a:t>
          </a:r>
          <a:r>
            <a:rPr lang="en-US" sz="1400" b="1" kern="1200" dirty="0">
              <a:latin typeface="Oswald" panose="00000500000000000000" pitchFamily="2" charset="0"/>
            </a:rPr>
            <a:t>/</a:t>
          </a:r>
          <a:r>
            <a:rPr lang="en-US" sz="1400" b="1" kern="1200" dirty="0" err="1">
              <a:latin typeface="Oswald" panose="00000500000000000000" pitchFamily="2" charset="0"/>
            </a:rPr>
            <a:t>Aplicar</a:t>
          </a:r>
          <a:r>
            <a:rPr lang="en-US" sz="1400" b="1" kern="1200" dirty="0">
              <a:latin typeface="Oswald" panose="00000500000000000000" pitchFamily="2" charset="0"/>
            </a:rPr>
            <a:t> para la FAFSA </a:t>
          </a:r>
          <a:r>
            <a:rPr lang="en-US" sz="1400" b="1" kern="1200" dirty="0" err="1">
              <a:latin typeface="Oswald" panose="00000500000000000000" pitchFamily="2" charset="0"/>
            </a:rPr>
            <a:t>cada</a:t>
          </a:r>
          <a:r>
            <a:rPr lang="en-US" sz="1400" b="1" kern="1200" dirty="0">
              <a:latin typeface="Oswald" panose="00000500000000000000" pitchFamily="2" charset="0"/>
            </a:rPr>
            <a:t> a</a:t>
          </a:r>
          <a:r>
            <a:rPr lang="es-ES" sz="1400" b="1" kern="1200" dirty="0">
              <a:solidFill>
                <a:prstClr val="black">
                  <a:hueOff val="0"/>
                  <a:satOff val="0"/>
                  <a:lumOff val="0"/>
                  <a:alphaOff val="0"/>
                </a:prstClr>
              </a:solidFill>
              <a:latin typeface="Oswald" panose="00000500000000000000" pitchFamily="2" charset="0"/>
              <a:ea typeface="+mn-ea"/>
              <a:cs typeface="+mn-cs"/>
            </a:rPr>
            <a:t>ñ</a:t>
          </a:r>
          <a:r>
            <a:rPr lang="en-US" sz="1400" b="1" kern="1200" dirty="0">
              <a:solidFill>
                <a:prstClr val="black">
                  <a:hueOff val="0"/>
                  <a:satOff val="0"/>
                  <a:lumOff val="0"/>
                  <a:alphaOff val="0"/>
                </a:prstClr>
              </a:solidFill>
              <a:latin typeface="Oswald" panose="00000500000000000000" pitchFamily="2" charset="0"/>
              <a:ea typeface="+mn-ea"/>
              <a:cs typeface="+mn-cs"/>
            </a:rPr>
            <a:t>o</a:t>
          </a:r>
        </a:p>
      </dsp:txBody>
      <dsp:txXfrm>
        <a:off x="9313911" y="1770227"/>
        <a:ext cx="1726233" cy="1384646"/>
      </dsp:txXfrm>
    </dsp:sp>
    <dsp:sp modelId="{22A25998-5379-4D55-9B9C-17E5BAAE1536}">
      <dsp:nvSpPr>
        <dsp:cNvPr id="0" name=""/>
        <dsp:cNvSpPr/>
      </dsp:nvSpPr>
      <dsp:spPr>
        <a:xfrm>
          <a:off x="9431767" y="3194704"/>
          <a:ext cx="1490522" cy="42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5BFF4-9E9C-44FB-93F1-3C31B901D57A}">
      <dsp:nvSpPr>
        <dsp:cNvPr id="0" name=""/>
        <dsp:cNvSpPr/>
      </dsp:nvSpPr>
      <dsp:spPr>
        <a:xfrm rot="5400000">
          <a:off x="-296177" y="298684"/>
          <a:ext cx="1974514" cy="1382159"/>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Padres </a:t>
          </a:r>
          <a:r>
            <a:rPr lang="en-US" sz="1400" kern="1200" dirty="0" err="1"/>
            <a:t>Biológicos</a:t>
          </a:r>
          <a:r>
            <a:rPr lang="en-US" sz="1400" kern="1200" dirty="0"/>
            <a:t> o </a:t>
          </a:r>
          <a:r>
            <a:rPr lang="en-US" sz="1400" kern="1200" dirty="0" err="1"/>
            <a:t>Adoptivos</a:t>
          </a:r>
          <a:r>
            <a:rPr lang="en-US" sz="1400" kern="1200" dirty="0"/>
            <a:t>:</a:t>
          </a:r>
        </a:p>
      </dsp:txBody>
      <dsp:txXfrm rot="-5400000">
        <a:off x="1" y="693587"/>
        <a:ext cx="1382159" cy="592355"/>
      </dsp:txXfrm>
    </dsp:sp>
    <dsp:sp modelId="{083B4992-07FF-4491-88D1-2C4362BF2808}">
      <dsp:nvSpPr>
        <dsp:cNvPr id="0" name=""/>
        <dsp:cNvSpPr/>
      </dsp:nvSpPr>
      <dsp:spPr>
        <a:xfrm rot="5400000">
          <a:off x="5990013" y="-4605346"/>
          <a:ext cx="1283434" cy="10499142"/>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Oswald" panose="00000500000000000000" pitchFamily="2" charset="0"/>
            </a:rPr>
            <a:t>Si no </a:t>
          </a:r>
          <a:r>
            <a:rPr lang="en-US" sz="2400" kern="1200" dirty="0" err="1">
              <a:latin typeface="Oswald" panose="00000500000000000000" pitchFamily="2" charset="0"/>
            </a:rPr>
            <a:t>estan</a:t>
          </a:r>
          <a:r>
            <a:rPr lang="en-US" sz="2400" kern="1200" dirty="0">
              <a:latin typeface="Oswald" panose="00000500000000000000" pitchFamily="2" charset="0"/>
            </a:rPr>
            <a:t> </a:t>
          </a:r>
          <a:r>
            <a:rPr lang="en-US" sz="2400" kern="1200" dirty="0" err="1">
              <a:latin typeface="Oswald" panose="00000500000000000000" pitchFamily="2" charset="0"/>
            </a:rPr>
            <a:t>casados</a:t>
          </a:r>
          <a:r>
            <a:rPr lang="en-US" sz="2400" kern="1200" dirty="0">
              <a:latin typeface="Oswald" panose="00000500000000000000" pitchFamily="2" charset="0"/>
            </a:rPr>
            <a:t> PERO </a:t>
          </a:r>
          <a:r>
            <a:rPr lang="en-US" sz="2400" kern="1200" dirty="0" err="1">
              <a:latin typeface="Oswald" panose="00000500000000000000" pitchFamily="2" charset="0"/>
            </a:rPr>
            <a:t>viven</a:t>
          </a:r>
          <a:r>
            <a:rPr lang="en-US" sz="2400" kern="1200" dirty="0">
              <a:latin typeface="Oswald" panose="00000500000000000000" pitchFamily="2" charset="0"/>
            </a:rPr>
            <a:t> </a:t>
          </a:r>
          <a:r>
            <a:rPr lang="en-US" sz="2400" kern="1200" dirty="0" err="1">
              <a:latin typeface="Oswald" panose="00000500000000000000" pitchFamily="2" charset="0"/>
            </a:rPr>
            <a:t>juntos</a:t>
          </a:r>
          <a:r>
            <a:rPr lang="en-US" sz="2400" kern="1200" dirty="0">
              <a:latin typeface="Oswald" panose="00000500000000000000" pitchFamily="2" charset="0"/>
            </a:rPr>
            <a:t> </a:t>
          </a:r>
          <a:r>
            <a:rPr lang="en-US" sz="2400" kern="1200" dirty="0" err="1">
              <a:latin typeface="Oswald" panose="00000500000000000000" pitchFamily="2" charset="0"/>
            </a:rPr>
            <a:t>reporte</a:t>
          </a:r>
          <a:r>
            <a:rPr lang="en-US" sz="2400" kern="1200" dirty="0">
              <a:latin typeface="Oswald" panose="00000500000000000000" pitchFamily="2" charset="0"/>
            </a:rPr>
            <a:t> </a:t>
          </a:r>
          <a:r>
            <a:rPr lang="en-US" sz="2400" u="sng" kern="1200" dirty="0">
              <a:latin typeface="Oswald" panose="00000500000000000000" pitchFamily="2" charset="0"/>
            </a:rPr>
            <a:t>AMBOS</a:t>
          </a:r>
          <a:r>
            <a:rPr lang="en-US" sz="2400" kern="1200" dirty="0">
              <a:latin typeface="Oswald" panose="00000500000000000000" pitchFamily="2" charset="0"/>
            </a:rPr>
            <a:t> padres</a:t>
          </a:r>
        </a:p>
      </dsp:txBody>
      <dsp:txXfrm rot="-5400000">
        <a:off x="1382159" y="65160"/>
        <a:ext cx="10436490" cy="1158130"/>
      </dsp:txXfrm>
    </dsp:sp>
    <dsp:sp modelId="{CAE76F48-4FBF-4C3A-92A3-768BFDDF063E}">
      <dsp:nvSpPr>
        <dsp:cNvPr id="0" name=""/>
        <dsp:cNvSpPr/>
      </dsp:nvSpPr>
      <dsp:spPr>
        <a:xfrm rot="5400000">
          <a:off x="-296177" y="2840399"/>
          <a:ext cx="1974514" cy="1382159"/>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Si </a:t>
          </a:r>
          <a:r>
            <a:rPr lang="en-US" sz="1100" kern="1200" dirty="0" err="1"/>
            <a:t>los</a:t>
          </a:r>
          <a:r>
            <a:rPr lang="en-US" sz="1100" kern="1200" dirty="0"/>
            <a:t> padres </a:t>
          </a:r>
          <a:r>
            <a:rPr lang="en-US" sz="1100" kern="1200" dirty="0" err="1"/>
            <a:t>Biológicos</a:t>
          </a:r>
          <a:r>
            <a:rPr lang="en-US" sz="1100" kern="1200" dirty="0"/>
            <a:t> </a:t>
          </a:r>
          <a:r>
            <a:rPr lang="en-US" sz="1100" kern="1200" dirty="0" err="1"/>
            <a:t>estan</a:t>
          </a:r>
          <a:r>
            <a:rPr lang="en-US" sz="1100" kern="1200" dirty="0"/>
            <a:t> </a:t>
          </a:r>
          <a:r>
            <a:rPr lang="en-US" sz="1100" kern="1200" dirty="0" err="1"/>
            <a:t>divorciados</a:t>
          </a:r>
          <a:r>
            <a:rPr lang="en-US" sz="1100" kern="1200" dirty="0"/>
            <a:t> o </a:t>
          </a:r>
          <a:r>
            <a:rPr lang="en-US" sz="1100" kern="1200" dirty="0" err="1"/>
            <a:t>nunca</a:t>
          </a:r>
          <a:r>
            <a:rPr lang="en-US" sz="1100" kern="1200" dirty="0"/>
            <a:t> se </a:t>
          </a:r>
          <a:r>
            <a:rPr lang="en-US" sz="1100" kern="1200" dirty="0" err="1"/>
            <a:t>han</a:t>
          </a:r>
          <a:r>
            <a:rPr lang="en-US" sz="1100" kern="1200" dirty="0"/>
            <a:t> </a:t>
          </a:r>
          <a:r>
            <a:rPr lang="en-US" sz="1100" kern="1200" dirty="0" err="1"/>
            <a:t>casado</a:t>
          </a:r>
          <a:r>
            <a:rPr lang="en-US" sz="1100" kern="1200" dirty="0"/>
            <a:t>: </a:t>
          </a:r>
        </a:p>
      </dsp:txBody>
      <dsp:txXfrm rot="-5400000">
        <a:off x="1" y="3235302"/>
        <a:ext cx="1382159" cy="592355"/>
      </dsp:txXfrm>
    </dsp:sp>
    <dsp:sp modelId="{C1BB19C9-551B-40A3-8A67-D37FB76A88C7}">
      <dsp:nvSpPr>
        <dsp:cNvPr id="0" name=""/>
        <dsp:cNvSpPr/>
      </dsp:nvSpPr>
      <dsp:spPr>
        <a:xfrm rot="5400000">
          <a:off x="5194169" y="-2004573"/>
          <a:ext cx="2875123" cy="10381026"/>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00000"/>
            </a:lnSpc>
            <a:spcBef>
              <a:spcPct val="0"/>
            </a:spcBef>
            <a:spcAft>
              <a:spcPct val="15000"/>
            </a:spcAft>
            <a:buChar char="•"/>
          </a:pPr>
          <a:r>
            <a:rPr lang="en-US" sz="1800" kern="1200" dirty="0" err="1">
              <a:latin typeface="Oswald" panose="00000500000000000000" pitchFamily="2" charset="0"/>
            </a:rPr>
            <a:t>Poner</a:t>
          </a:r>
          <a:r>
            <a:rPr lang="en-US" sz="1800" kern="1200" dirty="0">
              <a:latin typeface="Oswald" panose="00000500000000000000" pitchFamily="2" charset="0"/>
            </a:rPr>
            <a:t> </a:t>
          </a:r>
          <a:r>
            <a:rPr lang="en-US" sz="1800" kern="1200" dirty="0" err="1">
              <a:latin typeface="Oswald" panose="00000500000000000000" pitchFamily="2" charset="0"/>
            </a:rPr>
            <a:t>Información</a:t>
          </a:r>
          <a:r>
            <a:rPr lang="en-US" sz="1800" kern="1200" dirty="0">
              <a:latin typeface="Oswald" panose="00000500000000000000" pitchFamily="2" charset="0"/>
            </a:rPr>
            <a:t> del padre que </a:t>
          </a:r>
          <a:r>
            <a:rPr lang="en-US" sz="1800" kern="1200" dirty="0" err="1">
              <a:latin typeface="Oswald" panose="00000500000000000000" pitchFamily="2" charset="0"/>
            </a:rPr>
            <a:t>proporcionó</a:t>
          </a:r>
          <a:r>
            <a:rPr lang="en-US" sz="1800" kern="1200" dirty="0">
              <a:latin typeface="Oswald" panose="00000500000000000000" pitchFamily="2" charset="0"/>
            </a:rPr>
            <a:t> la mayor </a:t>
          </a:r>
          <a:r>
            <a:rPr lang="en-US" sz="1800" kern="1200" dirty="0" err="1">
              <a:latin typeface="Oswald" panose="00000500000000000000" pitchFamily="2" charset="0"/>
            </a:rPr>
            <a:t>parte</a:t>
          </a:r>
          <a:r>
            <a:rPr lang="en-US" sz="1800" kern="1200" dirty="0">
              <a:latin typeface="Oswald" panose="00000500000000000000" pitchFamily="2" charset="0"/>
            </a:rPr>
            <a:t> del </a:t>
          </a:r>
          <a:r>
            <a:rPr lang="en-US" sz="1800" kern="1200" dirty="0" err="1">
              <a:latin typeface="Oswald" panose="00000500000000000000" pitchFamily="2" charset="0"/>
            </a:rPr>
            <a:t>soporte</a:t>
          </a:r>
          <a:r>
            <a:rPr lang="en-US" sz="1800" kern="1200" dirty="0">
              <a:latin typeface="Oswald" panose="00000500000000000000" pitchFamily="2" charset="0"/>
            </a:rPr>
            <a:t> </a:t>
          </a:r>
          <a:r>
            <a:rPr lang="en-US" sz="1800" kern="1200" dirty="0" err="1">
              <a:latin typeface="Oswald" panose="00000500000000000000" pitchFamily="2" charset="0"/>
            </a:rPr>
            <a:t>financiero</a:t>
          </a:r>
          <a:r>
            <a:rPr lang="en-US" sz="1800" kern="1200" dirty="0">
              <a:latin typeface="Oswald" panose="00000500000000000000" pitchFamily="2" charset="0"/>
            </a:rPr>
            <a:t> </a:t>
          </a:r>
          <a:r>
            <a:rPr lang="en-US" sz="1800" kern="1200" dirty="0" err="1">
              <a:latin typeface="Oswald" panose="00000500000000000000" pitchFamily="2" charset="0"/>
            </a:rPr>
            <a:t>en</a:t>
          </a:r>
          <a:r>
            <a:rPr lang="en-US" sz="1800" kern="1200" dirty="0">
              <a:latin typeface="Oswald" panose="00000500000000000000" pitchFamily="2" charset="0"/>
            </a:rPr>
            <a:t> </a:t>
          </a:r>
          <a:r>
            <a:rPr lang="en-US" sz="1800" kern="1200" dirty="0" err="1">
              <a:latin typeface="Oswald" panose="00000500000000000000" pitchFamily="2" charset="0"/>
            </a:rPr>
            <a:t>los</a:t>
          </a:r>
          <a:r>
            <a:rPr lang="en-US" sz="1800" kern="1200" dirty="0">
              <a:latin typeface="Oswald" panose="00000500000000000000" pitchFamily="2" charset="0"/>
            </a:rPr>
            <a:t> 12 meses antes de </a:t>
          </a:r>
          <a:r>
            <a:rPr lang="en-US" sz="1800" kern="1200" dirty="0" err="1">
              <a:latin typeface="Oswald" panose="00000500000000000000" pitchFamily="2" charset="0"/>
            </a:rPr>
            <a:t>completar</a:t>
          </a:r>
          <a:r>
            <a:rPr lang="en-US" sz="1800" kern="1200" dirty="0">
              <a:latin typeface="Oswald" panose="00000500000000000000" pitchFamily="2" charset="0"/>
            </a:rPr>
            <a:t> la FAFSA. </a:t>
          </a:r>
        </a:p>
        <a:p>
          <a:pPr marL="342900" lvl="2" indent="-171450" algn="l" defTabSz="711200">
            <a:lnSpc>
              <a:spcPct val="150000"/>
            </a:lnSpc>
            <a:spcBef>
              <a:spcPct val="0"/>
            </a:spcBef>
            <a:spcAft>
              <a:spcPct val="15000"/>
            </a:spcAft>
            <a:buChar char="•"/>
          </a:pPr>
          <a:r>
            <a:rPr lang="en-US" sz="1600" kern="1200" dirty="0">
              <a:latin typeface="Oswald" panose="00000500000000000000" pitchFamily="2" charset="0"/>
            </a:rPr>
            <a:t>INCLUSO </a:t>
          </a:r>
          <a:r>
            <a:rPr lang="en-US" sz="1600" kern="1200" dirty="0" err="1">
              <a:latin typeface="Oswald" panose="00000500000000000000" pitchFamily="2" charset="0"/>
            </a:rPr>
            <a:t>si</a:t>
          </a:r>
          <a:r>
            <a:rPr lang="en-US" sz="1600" kern="1200" dirty="0">
              <a:latin typeface="Oswald" panose="00000500000000000000" pitchFamily="2" charset="0"/>
            </a:rPr>
            <a:t> </a:t>
          </a:r>
          <a:r>
            <a:rPr lang="en-US" sz="1600" kern="1200" dirty="0" err="1">
              <a:latin typeface="Oswald" panose="00000500000000000000" pitchFamily="2" charset="0"/>
            </a:rPr>
            <a:t>el</a:t>
          </a:r>
          <a:r>
            <a:rPr lang="en-US" sz="1600" kern="1200" dirty="0">
              <a:latin typeface="Oswald" panose="00000500000000000000" pitchFamily="2" charset="0"/>
            </a:rPr>
            <a:t> </a:t>
          </a:r>
          <a:r>
            <a:rPr lang="en-US" sz="1600" kern="1200" dirty="0" err="1">
              <a:latin typeface="Oswald" panose="00000500000000000000" pitchFamily="2" charset="0"/>
            </a:rPr>
            <a:t>estudiante</a:t>
          </a:r>
          <a:r>
            <a:rPr lang="en-US" sz="1600" kern="1200" dirty="0">
              <a:latin typeface="Oswald" panose="00000500000000000000" pitchFamily="2" charset="0"/>
            </a:rPr>
            <a:t> no </a:t>
          </a:r>
          <a:r>
            <a:rPr lang="en-US" sz="1600" kern="1200" dirty="0" err="1">
              <a:latin typeface="Oswald" panose="00000500000000000000" pitchFamily="2" charset="0"/>
            </a:rPr>
            <a:t>vive</a:t>
          </a:r>
          <a:r>
            <a:rPr lang="en-US" sz="1600" kern="1200" dirty="0">
              <a:latin typeface="Oswald" panose="00000500000000000000" pitchFamily="2" charset="0"/>
            </a:rPr>
            <a:t> con ese padre/</a:t>
          </a:r>
          <a:r>
            <a:rPr lang="en-US" sz="1600" kern="1200" dirty="0" err="1">
              <a:latin typeface="Oswald" panose="00000500000000000000" pitchFamily="2" charset="0"/>
            </a:rPr>
            <a:t>madre</a:t>
          </a:r>
          <a:r>
            <a:rPr lang="en-US" sz="1600" kern="1200" dirty="0">
              <a:latin typeface="Oswald" panose="00000500000000000000" pitchFamily="2" charset="0"/>
            </a:rPr>
            <a:t>. </a:t>
          </a:r>
        </a:p>
        <a:p>
          <a:pPr marL="171450" lvl="1" indent="-171450" algn="l" defTabSz="711200">
            <a:lnSpc>
              <a:spcPct val="150000"/>
            </a:lnSpc>
            <a:spcBef>
              <a:spcPct val="0"/>
            </a:spcBef>
            <a:spcAft>
              <a:spcPct val="15000"/>
            </a:spcAft>
            <a:buChar char="•"/>
          </a:pPr>
          <a:r>
            <a:rPr lang="en-US" sz="1600" kern="1200" dirty="0">
              <a:latin typeface="Oswald" panose="00000500000000000000" pitchFamily="2" charset="0"/>
            </a:rPr>
            <a:t>Si la </a:t>
          </a:r>
          <a:r>
            <a:rPr lang="en-US" sz="1600" kern="1200" dirty="0" err="1">
              <a:latin typeface="Oswald" panose="00000500000000000000" pitchFamily="2" charset="0"/>
            </a:rPr>
            <a:t>manutención</a:t>
          </a:r>
          <a:r>
            <a:rPr lang="en-US" sz="1600" kern="1200" dirty="0">
              <a:latin typeface="Oswald" panose="00000500000000000000" pitchFamily="2" charset="0"/>
            </a:rPr>
            <a:t> </a:t>
          </a:r>
          <a:r>
            <a:rPr lang="en-US" sz="1600" kern="1200" dirty="0" err="1">
              <a:latin typeface="Oswald" panose="00000500000000000000" pitchFamily="2" charset="0"/>
            </a:rPr>
            <a:t>proporcionada</a:t>
          </a:r>
          <a:r>
            <a:rPr lang="en-US" sz="1600" kern="1200" dirty="0">
              <a:latin typeface="Oswald" panose="00000500000000000000" pitchFamily="2" charset="0"/>
            </a:rPr>
            <a:t> es </a:t>
          </a:r>
          <a:r>
            <a:rPr lang="en-US" sz="1600" kern="1200" dirty="0" err="1">
              <a:latin typeface="Oswald" panose="00000500000000000000" pitchFamily="2" charset="0"/>
            </a:rPr>
            <a:t>igual</a:t>
          </a:r>
          <a:r>
            <a:rPr lang="en-US" sz="1600" kern="1200" dirty="0">
              <a:latin typeface="Oswald" panose="00000500000000000000" pitchFamily="2" charset="0"/>
            </a:rPr>
            <a:t>, </a:t>
          </a:r>
          <a:r>
            <a:rPr lang="en-US" sz="1600" kern="1200" dirty="0" err="1">
              <a:latin typeface="Oswald" panose="00000500000000000000" pitchFamily="2" charset="0"/>
            </a:rPr>
            <a:t>reporte</a:t>
          </a:r>
          <a:r>
            <a:rPr lang="en-US" sz="1600" kern="1200" dirty="0">
              <a:latin typeface="Oswald" panose="00000500000000000000" pitchFamily="2" charset="0"/>
            </a:rPr>
            <a:t> </a:t>
          </a:r>
          <a:r>
            <a:rPr lang="en-US" sz="1600" kern="1200" dirty="0" err="1">
              <a:latin typeface="Oswald" panose="00000500000000000000" pitchFamily="2" charset="0"/>
            </a:rPr>
            <a:t>el</a:t>
          </a:r>
          <a:r>
            <a:rPr lang="en-US" sz="1600" kern="1200" dirty="0">
              <a:latin typeface="Oswald" panose="00000500000000000000" pitchFamily="2" charset="0"/>
            </a:rPr>
            <a:t> padre/</a:t>
          </a:r>
          <a:r>
            <a:rPr lang="en-US" sz="1600" kern="1200" dirty="0" err="1">
              <a:latin typeface="Oswald" panose="00000500000000000000" pitchFamily="2" charset="0"/>
            </a:rPr>
            <a:t>madre</a:t>
          </a:r>
          <a:r>
            <a:rPr lang="en-US" sz="1600" kern="1200" dirty="0">
              <a:latin typeface="Oswald" panose="00000500000000000000" pitchFamily="2" charset="0"/>
            </a:rPr>
            <a:t> que </a:t>
          </a:r>
          <a:r>
            <a:rPr lang="en-US" sz="1600" kern="1200" dirty="0" err="1">
              <a:latin typeface="Oswald" panose="00000500000000000000" pitchFamily="2" charset="0"/>
            </a:rPr>
            <a:t>tenga</a:t>
          </a:r>
          <a:r>
            <a:rPr lang="en-US" sz="1600" kern="1200" dirty="0">
              <a:latin typeface="Oswald" panose="00000500000000000000" pitchFamily="2" charset="0"/>
            </a:rPr>
            <a:t> </a:t>
          </a:r>
          <a:r>
            <a:rPr lang="en-US" sz="1600" kern="1200" dirty="0" err="1">
              <a:latin typeface="Oswald" panose="00000500000000000000" pitchFamily="2" charset="0"/>
            </a:rPr>
            <a:t>mayores</a:t>
          </a:r>
          <a:r>
            <a:rPr lang="en-US" sz="1600" kern="1200" dirty="0">
              <a:latin typeface="Oswald" panose="00000500000000000000" pitchFamily="2" charset="0"/>
            </a:rPr>
            <a:t> </a:t>
          </a:r>
          <a:r>
            <a:rPr lang="en-US" sz="1600" kern="1200" dirty="0" err="1">
              <a:latin typeface="Oswald" panose="00000500000000000000" pitchFamily="2" charset="0"/>
            </a:rPr>
            <a:t>ingresos</a:t>
          </a:r>
          <a:r>
            <a:rPr lang="en-US" sz="1600" kern="1200" dirty="0">
              <a:latin typeface="Oswald" panose="00000500000000000000" pitchFamily="2" charset="0"/>
            </a:rPr>
            <a:t> y </a:t>
          </a:r>
          <a:r>
            <a:rPr lang="en-US" sz="1600" kern="1200" dirty="0" err="1">
              <a:latin typeface="Oswald" panose="00000500000000000000" pitchFamily="2" charset="0"/>
            </a:rPr>
            <a:t>bienes</a:t>
          </a:r>
          <a:r>
            <a:rPr lang="en-US" sz="1600" kern="1200" dirty="0">
              <a:latin typeface="Oswald" panose="00000500000000000000" pitchFamily="2" charset="0"/>
            </a:rPr>
            <a:t>.</a:t>
          </a:r>
        </a:p>
        <a:p>
          <a:pPr marL="171450" lvl="1" indent="-171450" algn="l" defTabSz="711200">
            <a:lnSpc>
              <a:spcPct val="150000"/>
            </a:lnSpc>
            <a:spcBef>
              <a:spcPct val="0"/>
            </a:spcBef>
            <a:spcAft>
              <a:spcPct val="15000"/>
            </a:spcAft>
            <a:buChar char="•"/>
          </a:pPr>
          <a:r>
            <a:rPr lang="en-US" sz="1600" kern="1200" dirty="0">
              <a:latin typeface="Oswald" panose="00000500000000000000" pitchFamily="2" charset="0"/>
            </a:rPr>
            <a:t>Si </a:t>
          </a:r>
          <a:r>
            <a:rPr lang="en-US" sz="1600" kern="1200" dirty="0" err="1">
              <a:latin typeface="Oswald" panose="00000500000000000000" pitchFamily="2" charset="0"/>
            </a:rPr>
            <a:t>el</a:t>
          </a:r>
          <a:r>
            <a:rPr lang="en-US" sz="1600" kern="1200" dirty="0">
              <a:latin typeface="Oswald" panose="00000500000000000000" pitchFamily="2" charset="0"/>
            </a:rPr>
            <a:t> padre/</a:t>
          </a:r>
          <a:r>
            <a:rPr lang="en-US" sz="1600" kern="1200" dirty="0" err="1">
              <a:latin typeface="Oswald" panose="00000500000000000000" pitchFamily="2" charset="0"/>
            </a:rPr>
            <a:t>madre</a:t>
          </a:r>
          <a:r>
            <a:rPr lang="en-US" sz="1600" kern="1200" dirty="0">
              <a:latin typeface="Oswald" panose="00000500000000000000" pitchFamily="2" charset="0"/>
            </a:rPr>
            <a:t> se ha </a:t>
          </a:r>
          <a:r>
            <a:rPr lang="en-US" sz="1600" kern="1200" dirty="0" err="1">
              <a:latin typeface="Oswald" panose="00000500000000000000" pitchFamily="2" charset="0"/>
            </a:rPr>
            <a:t>vuelto</a:t>
          </a:r>
          <a:r>
            <a:rPr lang="en-US" sz="1600" kern="1200" dirty="0">
              <a:latin typeface="Oswald" panose="00000500000000000000" pitchFamily="2" charset="0"/>
            </a:rPr>
            <a:t> a </a:t>
          </a:r>
          <a:r>
            <a:rPr lang="en-US" sz="1600" kern="1200" dirty="0" err="1">
              <a:latin typeface="Oswald" panose="00000500000000000000" pitchFamily="2" charset="0"/>
            </a:rPr>
            <a:t>casar</a:t>
          </a:r>
          <a:r>
            <a:rPr lang="en-US" sz="1600" kern="1200" dirty="0">
              <a:latin typeface="Oswald" panose="00000500000000000000" pitchFamily="2" charset="0"/>
            </a:rPr>
            <a:t>, </a:t>
          </a:r>
          <a:r>
            <a:rPr lang="en-US" sz="1600" kern="1200" dirty="0" err="1">
              <a:latin typeface="Oswald" panose="00000500000000000000" pitchFamily="2" charset="0"/>
            </a:rPr>
            <a:t>reporte</a:t>
          </a:r>
          <a:r>
            <a:rPr lang="en-US" sz="1600" kern="1200" dirty="0">
              <a:latin typeface="Oswald" panose="00000500000000000000" pitchFamily="2" charset="0"/>
            </a:rPr>
            <a:t> la </a:t>
          </a:r>
          <a:r>
            <a:rPr lang="en-US" sz="1600" kern="1200" dirty="0" err="1">
              <a:latin typeface="Oswald" panose="00000500000000000000" pitchFamily="2" charset="0"/>
            </a:rPr>
            <a:t>Información</a:t>
          </a:r>
          <a:r>
            <a:rPr lang="en-US" sz="1600" kern="1200" dirty="0">
              <a:latin typeface="Oswald" panose="00000500000000000000" pitchFamily="2" charset="0"/>
            </a:rPr>
            <a:t> de la pareja (</a:t>
          </a:r>
          <a:r>
            <a:rPr lang="en-US" sz="1600" kern="1200" dirty="0" err="1">
              <a:latin typeface="Oswald" panose="00000500000000000000" pitchFamily="2" charset="0"/>
            </a:rPr>
            <a:t>el</a:t>
          </a:r>
          <a:r>
            <a:rPr lang="en-US" sz="1600" kern="1200" dirty="0">
              <a:latin typeface="Oswald" panose="00000500000000000000" pitchFamily="2" charset="0"/>
            </a:rPr>
            <a:t> </a:t>
          </a:r>
          <a:r>
            <a:rPr lang="en-US" sz="1600" kern="1200" dirty="0" err="1">
              <a:latin typeface="Oswald" panose="00000500000000000000" pitchFamily="2" charset="0"/>
            </a:rPr>
            <a:t>padrastro</a:t>
          </a:r>
          <a:r>
            <a:rPr lang="en-US" sz="1600" kern="1200" dirty="0">
              <a:latin typeface="Oswald" panose="00000500000000000000" pitchFamily="2" charset="0"/>
            </a:rPr>
            <a:t>/</a:t>
          </a:r>
          <a:r>
            <a:rPr lang="en-US" sz="1600" kern="1200" dirty="0" err="1">
              <a:latin typeface="Oswald" panose="00000500000000000000" pitchFamily="2" charset="0"/>
            </a:rPr>
            <a:t>madrastra</a:t>
          </a:r>
          <a:r>
            <a:rPr lang="en-US" sz="1600" kern="1200" dirty="0">
              <a:latin typeface="Oswald" panose="00000500000000000000" pitchFamily="2" charset="0"/>
            </a:rPr>
            <a:t> del </a:t>
          </a:r>
          <a:r>
            <a:rPr lang="en-US" sz="1600" kern="1200" dirty="0" err="1">
              <a:latin typeface="Oswald" panose="00000500000000000000" pitchFamily="2" charset="0"/>
            </a:rPr>
            <a:t>estudiante</a:t>
          </a:r>
          <a:r>
            <a:rPr lang="en-US" sz="1600" kern="1200" dirty="0">
              <a:latin typeface="Oswald" panose="00000500000000000000" pitchFamily="2" charset="0"/>
            </a:rPr>
            <a:t>)</a:t>
          </a:r>
        </a:p>
      </dsp:txBody>
      <dsp:txXfrm rot="-5400000">
        <a:off x="1441218" y="1888730"/>
        <a:ext cx="10240674" cy="25944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027DA-7062-4EA2-9EE9-06D56876A817}">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5E44A8-5FEC-4CBC-93BF-3E936EA49F2B}">
      <dsp:nvSpPr>
        <dsp:cNvPr id="0" name=""/>
        <dsp:cNvSpPr/>
      </dsp:nvSpPr>
      <dsp:spPr>
        <a:xfrm>
          <a:off x="0" y="0"/>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err="1"/>
            <a:t>Cualquier</a:t>
          </a:r>
          <a:r>
            <a:rPr lang="en-US" sz="3000" kern="1200" dirty="0"/>
            <a:t> persona que </a:t>
          </a:r>
          <a:r>
            <a:rPr lang="en-US" sz="3000" kern="1200" dirty="0" err="1"/>
            <a:t>proporciona</a:t>
          </a:r>
          <a:r>
            <a:rPr lang="en-US" sz="3000" kern="1200" dirty="0"/>
            <a:t> </a:t>
          </a:r>
          <a:r>
            <a:rPr lang="en-US" sz="3000" kern="1200" dirty="0" err="1"/>
            <a:t>Información</a:t>
          </a:r>
          <a:r>
            <a:rPr lang="en-US" sz="3000" kern="1200" dirty="0"/>
            <a:t> </a:t>
          </a:r>
          <a:r>
            <a:rPr lang="en-US" sz="3000" kern="1200" dirty="0" err="1"/>
            <a:t>en</a:t>
          </a:r>
          <a:r>
            <a:rPr lang="en-US" sz="3000" kern="1200" dirty="0"/>
            <a:t> la FAFSA</a:t>
          </a:r>
        </a:p>
      </dsp:txBody>
      <dsp:txXfrm>
        <a:off x="0" y="0"/>
        <a:ext cx="10515600" cy="1088136"/>
      </dsp:txXfrm>
    </dsp:sp>
    <dsp:sp modelId="{D9032EDD-EA27-4039-9D9F-3053BC81B300}">
      <dsp:nvSpPr>
        <dsp:cNvPr id="0" name=""/>
        <dsp:cNvSpPr/>
      </dsp:nvSpPr>
      <dsp:spPr>
        <a:xfrm>
          <a:off x="0" y="1088136"/>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A3AB7F-2F2F-456B-9321-C74F49D83434}">
      <dsp:nvSpPr>
        <dsp:cNvPr id="0" name=""/>
        <dsp:cNvSpPr/>
      </dsp:nvSpPr>
      <dsp:spPr>
        <a:xfrm>
          <a:off x="0" y="1088136"/>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	</a:t>
          </a:r>
          <a:r>
            <a:rPr lang="en-US" sz="3000" kern="1200" dirty="0" err="1"/>
            <a:t>Estudiante</a:t>
          </a:r>
          <a:r>
            <a:rPr lang="en-US" sz="3000" kern="1200" dirty="0"/>
            <a:t> (y </a:t>
          </a:r>
          <a:r>
            <a:rPr lang="en-US" sz="3000" kern="1200" dirty="0" err="1"/>
            <a:t>esposo</a:t>
          </a:r>
          <a:r>
            <a:rPr lang="en-US" sz="3000" kern="1200" dirty="0"/>
            <a:t>/a </a:t>
          </a:r>
          <a:r>
            <a:rPr lang="en-US" sz="3000" kern="1200" dirty="0" err="1"/>
            <a:t>si</a:t>
          </a:r>
          <a:r>
            <a:rPr lang="en-US" sz="3000" kern="1200" dirty="0"/>
            <a:t> </a:t>
          </a:r>
          <a:r>
            <a:rPr lang="en-US" sz="3000" kern="1200" dirty="0" err="1"/>
            <a:t>estan</a:t>
          </a:r>
          <a:r>
            <a:rPr lang="en-US" sz="3000" kern="1200" dirty="0"/>
            <a:t> </a:t>
          </a:r>
          <a:r>
            <a:rPr lang="en-US" sz="3000" kern="1200" dirty="0" err="1"/>
            <a:t>casados</a:t>
          </a:r>
          <a:r>
            <a:rPr lang="en-US" sz="3000" kern="1200" dirty="0"/>
            <a:t>)</a:t>
          </a:r>
        </a:p>
      </dsp:txBody>
      <dsp:txXfrm>
        <a:off x="0" y="1088136"/>
        <a:ext cx="10515600" cy="1088136"/>
      </dsp:txXfrm>
    </dsp:sp>
    <dsp:sp modelId="{4EDA0AE0-32E3-45F0-9893-791CA993387F}">
      <dsp:nvSpPr>
        <dsp:cNvPr id="0" name=""/>
        <dsp:cNvSpPr/>
      </dsp:nvSpPr>
      <dsp:spPr>
        <a:xfrm>
          <a:off x="0" y="2176272"/>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2950FE-E171-4262-9E91-892877090A0F}">
      <dsp:nvSpPr>
        <dsp:cNvPr id="0" name=""/>
        <dsp:cNvSpPr/>
      </dsp:nvSpPr>
      <dsp:spPr>
        <a:xfrm>
          <a:off x="0" y="2176272"/>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	Padre/Madre/Padres (para </a:t>
          </a:r>
          <a:r>
            <a:rPr lang="en-US" sz="3000" kern="1200" dirty="0" err="1"/>
            <a:t>estudiantes</a:t>
          </a:r>
          <a:r>
            <a:rPr lang="en-US" sz="3000" kern="1200" dirty="0"/>
            <a:t> </a:t>
          </a:r>
          <a:r>
            <a:rPr lang="en-US" sz="3000" kern="1200" dirty="0" err="1"/>
            <a:t>dependientes</a:t>
          </a:r>
          <a:r>
            <a:rPr lang="en-US" sz="3000" kern="1200" dirty="0"/>
            <a:t>)</a:t>
          </a:r>
        </a:p>
      </dsp:txBody>
      <dsp:txXfrm>
        <a:off x="0" y="2176272"/>
        <a:ext cx="10515600" cy="1088136"/>
      </dsp:txXfrm>
    </dsp:sp>
    <dsp:sp modelId="{6F35EC84-7D67-4FF2-8721-4E90C28B3C0E}">
      <dsp:nvSpPr>
        <dsp:cNvPr id="0" name=""/>
        <dsp:cNvSpPr/>
      </dsp:nvSpPr>
      <dsp:spPr>
        <a:xfrm>
          <a:off x="0" y="3264408"/>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8F47C5-2933-438A-8C35-2BCD02565EF3}">
      <dsp:nvSpPr>
        <dsp:cNvPr id="0" name=""/>
        <dsp:cNvSpPr/>
      </dsp:nvSpPr>
      <dsp:spPr>
        <a:xfrm>
          <a:off x="0" y="3264408"/>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err="1"/>
            <a:t>Contribuyentes</a:t>
          </a:r>
          <a:r>
            <a:rPr lang="en-US" sz="3000" kern="1200" dirty="0"/>
            <a:t> </a:t>
          </a:r>
          <a:r>
            <a:rPr lang="en-US" sz="3000" kern="1200" dirty="0" err="1"/>
            <a:t>deben</a:t>
          </a:r>
          <a:r>
            <a:rPr lang="en-US" sz="3000" kern="1200" dirty="0"/>
            <a:t> </a:t>
          </a:r>
          <a:r>
            <a:rPr lang="en-US" sz="3000" kern="1200" dirty="0" err="1"/>
            <a:t>proporcionar</a:t>
          </a:r>
          <a:r>
            <a:rPr lang="en-US" sz="3000" kern="1200" dirty="0"/>
            <a:t> la </a:t>
          </a:r>
          <a:r>
            <a:rPr lang="en-US" sz="3000" kern="1200" dirty="0" err="1"/>
            <a:t>Información</a:t>
          </a:r>
          <a:r>
            <a:rPr lang="en-US" sz="3000" kern="1200" dirty="0"/>
            <a:t> </a:t>
          </a:r>
          <a:r>
            <a:rPr lang="en-US" sz="3000" kern="1200" dirty="0" err="1"/>
            <a:t>requerida</a:t>
          </a:r>
          <a:r>
            <a:rPr lang="en-US" sz="3000" kern="1200" dirty="0"/>
            <a:t> y </a:t>
          </a:r>
          <a:r>
            <a:rPr lang="en-US" sz="3000" kern="1200" dirty="0" err="1"/>
            <a:t>firmar</a:t>
          </a:r>
          <a:r>
            <a:rPr lang="en-US" sz="3000" kern="1200" dirty="0"/>
            <a:t> las </a:t>
          </a:r>
          <a:r>
            <a:rPr lang="en-US" sz="3000" kern="1200" dirty="0" err="1"/>
            <a:t>secciones</a:t>
          </a:r>
          <a:r>
            <a:rPr lang="en-US" sz="3000" kern="1200" dirty="0"/>
            <a:t> </a:t>
          </a:r>
          <a:r>
            <a:rPr lang="en-US" sz="3000" kern="1200" dirty="0" err="1"/>
            <a:t>respectivas</a:t>
          </a:r>
          <a:r>
            <a:rPr lang="en-US" sz="3000" kern="1200" dirty="0"/>
            <a:t> </a:t>
          </a:r>
          <a:r>
            <a:rPr lang="en-US" sz="3000" kern="1200" dirty="0" err="1"/>
            <a:t>en</a:t>
          </a:r>
          <a:r>
            <a:rPr lang="en-US" sz="3000" kern="1200" dirty="0"/>
            <a:t> la FAFSA</a:t>
          </a:r>
        </a:p>
      </dsp:txBody>
      <dsp:txXfrm>
        <a:off x="0" y="3264408"/>
        <a:ext cx="10515600" cy="10881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1F614-671C-4928-BFFB-384306D53CB4}">
      <dsp:nvSpPr>
        <dsp:cNvPr id="0" name=""/>
        <dsp:cNvSpPr/>
      </dsp:nvSpPr>
      <dsp:spPr>
        <a:xfrm>
          <a:off x="0" y="358029"/>
          <a:ext cx="10515600" cy="453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263AEA-5A55-4CE3-9D2C-F63A2F8FF859}">
      <dsp:nvSpPr>
        <dsp:cNvPr id="0" name=""/>
        <dsp:cNvSpPr/>
      </dsp:nvSpPr>
      <dsp:spPr>
        <a:xfrm>
          <a:off x="525780" y="92348"/>
          <a:ext cx="7360920" cy="5313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dirty="0"/>
            <a:t>Residencia </a:t>
          </a:r>
          <a:r>
            <a:rPr lang="en-US" sz="1800" kern="1200" dirty="0" err="1"/>
            <a:t>primaria</a:t>
          </a:r>
          <a:endParaRPr lang="en-US" sz="1800" kern="1200" dirty="0"/>
        </a:p>
      </dsp:txBody>
      <dsp:txXfrm>
        <a:off x="551719" y="118287"/>
        <a:ext cx="7309042" cy="479482"/>
      </dsp:txXfrm>
    </dsp:sp>
    <dsp:sp modelId="{847DB235-BA49-41E7-8390-7DB887DBC850}">
      <dsp:nvSpPr>
        <dsp:cNvPr id="0" name=""/>
        <dsp:cNvSpPr/>
      </dsp:nvSpPr>
      <dsp:spPr>
        <a:xfrm>
          <a:off x="0" y="1174509"/>
          <a:ext cx="10515600" cy="453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315F56-3895-4E2F-A754-EC19E43958F1}">
      <dsp:nvSpPr>
        <dsp:cNvPr id="0" name=""/>
        <dsp:cNvSpPr/>
      </dsp:nvSpPr>
      <dsp:spPr>
        <a:xfrm>
          <a:off x="525780" y="908829"/>
          <a:ext cx="7360920" cy="5313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dirty="0"/>
            <a:t>Plan de Seguro de </a:t>
          </a:r>
          <a:r>
            <a:rPr lang="en-US" sz="1800" kern="1200" dirty="0" err="1"/>
            <a:t>vida</a:t>
          </a:r>
          <a:endParaRPr lang="en-US" sz="1800" kern="1200" dirty="0"/>
        </a:p>
      </dsp:txBody>
      <dsp:txXfrm>
        <a:off x="551719" y="934768"/>
        <a:ext cx="7309042" cy="479482"/>
      </dsp:txXfrm>
    </dsp:sp>
    <dsp:sp modelId="{48F9E9DF-04C0-4B8A-A6D0-FC9B7E06671C}">
      <dsp:nvSpPr>
        <dsp:cNvPr id="0" name=""/>
        <dsp:cNvSpPr/>
      </dsp:nvSpPr>
      <dsp:spPr>
        <a:xfrm>
          <a:off x="0" y="1990989"/>
          <a:ext cx="10515600" cy="2268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PERS/STERS</a:t>
          </a:r>
        </a:p>
        <a:p>
          <a:pPr marL="171450" lvl="1" indent="-171450" algn="l" defTabSz="800100">
            <a:lnSpc>
              <a:spcPct val="90000"/>
            </a:lnSpc>
            <a:spcBef>
              <a:spcPct val="0"/>
            </a:spcBef>
            <a:spcAft>
              <a:spcPct val="15000"/>
            </a:spcAft>
            <a:buChar char="•"/>
          </a:pPr>
          <a:r>
            <a:rPr lang="en-US" sz="1800" kern="1200"/>
            <a:t>401K</a:t>
          </a:r>
        </a:p>
        <a:p>
          <a:pPr marL="171450" lvl="1" indent="-171450" algn="l" defTabSz="800100">
            <a:lnSpc>
              <a:spcPct val="90000"/>
            </a:lnSpc>
            <a:spcBef>
              <a:spcPct val="0"/>
            </a:spcBef>
            <a:spcAft>
              <a:spcPct val="15000"/>
            </a:spcAft>
            <a:buChar char="•"/>
          </a:pPr>
          <a:r>
            <a:rPr lang="en-US" sz="1800" kern="1200"/>
            <a:t>Pension funds</a:t>
          </a:r>
        </a:p>
        <a:p>
          <a:pPr marL="171450" lvl="1" indent="-171450" algn="l" defTabSz="800100">
            <a:lnSpc>
              <a:spcPct val="90000"/>
            </a:lnSpc>
            <a:spcBef>
              <a:spcPct val="0"/>
            </a:spcBef>
            <a:spcAft>
              <a:spcPct val="15000"/>
            </a:spcAft>
            <a:buChar char="•"/>
          </a:pPr>
          <a:r>
            <a:rPr lang="en-US" sz="1800" kern="1200"/>
            <a:t>Annuties</a:t>
          </a:r>
        </a:p>
        <a:p>
          <a:pPr marL="171450" lvl="1" indent="-171450" algn="l" defTabSz="800100">
            <a:lnSpc>
              <a:spcPct val="90000"/>
            </a:lnSpc>
            <a:spcBef>
              <a:spcPct val="0"/>
            </a:spcBef>
            <a:spcAft>
              <a:spcPct val="15000"/>
            </a:spcAft>
            <a:buChar char="•"/>
          </a:pPr>
          <a:r>
            <a:rPr lang="en-US" sz="1800" kern="1200" dirty="0"/>
            <a:t>Non-education IRAs</a:t>
          </a:r>
        </a:p>
        <a:p>
          <a:pPr marL="171450" lvl="1" indent="-171450" algn="l" defTabSz="800100">
            <a:lnSpc>
              <a:spcPct val="90000"/>
            </a:lnSpc>
            <a:spcBef>
              <a:spcPct val="0"/>
            </a:spcBef>
            <a:spcAft>
              <a:spcPct val="15000"/>
            </a:spcAft>
            <a:buChar char="•"/>
          </a:pPr>
          <a:r>
            <a:rPr lang="en-US" sz="1800" kern="1200"/>
            <a:t>KEOG plans</a:t>
          </a:r>
        </a:p>
      </dsp:txBody>
      <dsp:txXfrm>
        <a:off x="0" y="1990989"/>
        <a:ext cx="10515600" cy="2268000"/>
      </dsp:txXfrm>
    </dsp:sp>
    <dsp:sp modelId="{E31B003B-2B4D-46F9-B0DB-F956F947FEA7}">
      <dsp:nvSpPr>
        <dsp:cNvPr id="0" name=""/>
        <dsp:cNvSpPr/>
      </dsp:nvSpPr>
      <dsp:spPr>
        <a:xfrm>
          <a:off x="525780" y="1725309"/>
          <a:ext cx="7360920" cy="5313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dirty="0"/>
            <a:t>Plan de </a:t>
          </a:r>
          <a:r>
            <a:rPr lang="en-US" sz="1800" kern="1200" dirty="0" err="1"/>
            <a:t>Retiros</a:t>
          </a:r>
          <a:r>
            <a:rPr lang="en-US" sz="1800" kern="1200" dirty="0"/>
            <a:t> </a:t>
          </a:r>
        </a:p>
      </dsp:txBody>
      <dsp:txXfrm>
        <a:off x="551719" y="1751248"/>
        <a:ext cx="7309042"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10E34-4BC3-47FD-AD0C-9E8022E8FC3C}">
      <dsp:nvSpPr>
        <dsp:cNvPr id="0" name=""/>
        <dsp:cNvSpPr/>
      </dsp:nvSpPr>
      <dsp:spPr>
        <a:xfrm>
          <a:off x="2922" y="995586"/>
          <a:ext cx="2086446" cy="132489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6A5DD-2A6E-4151-BEB7-F3DA3C610FC9}">
      <dsp:nvSpPr>
        <dsp:cNvPr id="0" name=""/>
        <dsp:cNvSpPr/>
      </dsp:nvSpPr>
      <dsp:spPr>
        <a:xfrm>
          <a:off x="234749" y="1215822"/>
          <a:ext cx="2086446" cy="132489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Oswald" panose="00000500000000000000" pitchFamily="2" charset="0"/>
            </a:rPr>
            <a:t>Indíce</a:t>
          </a:r>
          <a:r>
            <a:rPr lang="en-US" sz="1600" kern="1200" dirty="0">
              <a:latin typeface="Oswald" panose="00000500000000000000" pitchFamily="2" charset="0"/>
            </a:rPr>
            <a:t> es </a:t>
          </a:r>
          <a:r>
            <a:rPr lang="en-US" sz="1600" kern="1200" dirty="0" err="1">
              <a:latin typeface="Oswald" panose="00000500000000000000" pitchFamily="2" charset="0"/>
            </a:rPr>
            <a:t>usado</a:t>
          </a:r>
          <a:r>
            <a:rPr lang="en-US" sz="1600" kern="1200" dirty="0">
              <a:latin typeface="Oswald" panose="00000500000000000000" pitchFamily="2" charset="0"/>
            </a:rPr>
            <a:t> </a:t>
          </a:r>
          <a:r>
            <a:rPr lang="en-US" sz="1600" kern="1200" dirty="0" err="1">
              <a:latin typeface="Oswald" panose="00000500000000000000" pitchFamily="2" charset="0"/>
            </a:rPr>
            <a:t>por</a:t>
          </a:r>
          <a:r>
            <a:rPr lang="en-US" sz="1600" kern="1200" dirty="0">
              <a:latin typeface="Oswald" panose="00000500000000000000" pitchFamily="2" charset="0"/>
            </a:rPr>
            <a:t> las </a:t>
          </a:r>
          <a:r>
            <a:rPr lang="en-US" sz="1600" kern="1200" dirty="0" err="1">
              <a:latin typeface="Oswald" panose="00000500000000000000" pitchFamily="2" charset="0"/>
            </a:rPr>
            <a:t>universidades</a:t>
          </a:r>
          <a:r>
            <a:rPr lang="en-US" sz="1600" kern="1200" dirty="0">
              <a:latin typeface="Oswald" panose="00000500000000000000" pitchFamily="2" charset="0"/>
            </a:rPr>
            <a:t> para </a:t>
          </a:r>
          <a:r>
            <a:rPr lang="en-US" sz="1600" kern="1200" dirty="0" err="1">
              <a:latin typeface="Oswald" panose="00000500000000000000" pitchFamily="2" charset="0"/>
            </a:rPr>
            <a:t>determinar</a:t>
          </a:r>
          <a:r>
            <a:rPr lang="en-US" sz="1600" kern="1200" dirty="0">
              <a:latin typeface="Oswald" panose="00000500000000000000" pitchFamily="2" charset="0"/>
            </a:rPr>
            <a:t> </a:t>
          </a:r>
          <a:r>
            <a:rPr lang="en-US" sz="1600" kern="1200" dirty="0" err="1">
              <a:latin typeface="Oswald" panose="00000500000000000000" pitchFamily="2" charset="0"/>
            </a:rPr>
            <a:t>elegibilidad</a:t>
          </a:r>
          <a:r>
            <a:rPr lang="en-US" sz="1600" kern="1200" dirty="0">
              <a:latin typeface="Oswald" panose="00000500000000000000" pitchFamily="2" charset="0"/>
            </a:rPr>
            <a:t> de la </a:t>
          </a:r>
          <a:r>
            <a:rPr lang="en-US" sz="1600" kern="1200" dirty="0" err="1">
              <a:latin typeface="Oswald" panose="00000500000000000000" pitchFamily="2" charset="0"/>
            </a:rPr>
            <a:t>ayuda</a:t>
          </a:r>
          <a:r>
            <a:rPr lang="en-US" sz="1600" kern="1200" dirty="0">
              <a:latin typeface="Oswald" panose="00000500000000000000" pitchFamily="2" charset="0"/>
            </a:rPr>
            <a:t> </a:t>
          </a:r>
          <a:r>
            <a:rPr lang="en-US" sz="1600" kern="1200" dirty="0" err="1">
              <a:latin typeface="Oswald" panose="00000500000000000000" pitchFamily="2" charset="0"/>
            </a:rPr>
            <a:t>financiera</a:t>
          </a:r>
          <a:endParaRPr lang="en-US" sz="1600" kern="1200" dirty="0">
            <a:latin typeface="Oswald" panose="00000500000000000000" pitchFamily="2" charset="0"/>
          </a:endParaRPr>
        </a:p>
      </dsp:txBody>
      <dsp:txXfrm>
        <a:off x="273554" y="1254627"/>
        <a:ext cx="2008836" cy="1247283"/>
      </dsp:txXfrm>
    </dsp:sp>
    <dsp:sp modelId="{27B829A8-3BBB-4A54-95BE-AF1D7BB58E7F}">
      <dsp:nvSpPr>
        <dsp:cNvPr id="0" name=""/>
        <dsp:cNvSpPr/>
      </dsp:nvSpPr>
      <dsp:spPr>
        <a:xfrm>
          <a:off x="2553023" y="995586"/>
          <a:ext cx="2086446" cy="132489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AC9B6-F52D-4310-AB71-8D9AA8F9E16F}">
      <dsp:nvSpPr>
        <dsp:cNvPr id="0" name=""/>
        <dsp:cNvSpPr/>
      </dsp:nvSpPr>
      <dsp:spPr>
        <a:xfrm>
          <a:off x="2784851" y="1215822"/>
          <a:ext cx="2086446" cy="132489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Oswald" panose="00000500000000000000" pitchFamily="2" charset="0"/>
            </a:rPr>
            <a:t>Los </a:t>
          </a:r>
          <a:r>
            <a:rPr lang="en-US" sz="1600" kern="1200" dirty="0" err="1">
              <a:latin typeface="Oswald" panose="00000500000000000000" pitchFamily="2" charset="0"/>
            </a:rPr>
            <a:t>resultados</a:t>
          </a:r>
          <a:r>
            <a:rPr lang="en-US" sz="1600" kern="1200" dirty="0">
              <a:latin typeface="Oswald" panose="00000500000000000000" pitchFamily="2" charset="0"/>
            </a:rPr>
            <a:t> son </a:t>
          </a:r>
          <a:r>
            <a:rPr lang="en-US" sz="1600" kern="1200" dirty="0" err="1">
              <a:latin typeface="Oswald" panose="00000500000000000000" pitchFamily="2" charset="0"/>
            </a:rPr>
            <a:t>calculados</a:t>
          </a:r>
          <a:r>
            <a:rPr lang="en-US" sz="1600" kern="1200" dirty="0">
              <a:latin typeface="Oswald" panose="00000500000000000000" pitchFamily="2" charset="0"/>
            </a:rPr>
            <a:t> de la </a:t>
          </a:r>
          <a:r>
            <a:rPr lang="en-US" sz="1600" kern="1200" dirty="0" err="1">
              <a:latin typeface="Oswald" panose="00000500000000000000" pitchFamily="2" charset="0"/>
            </a:rPr>
            <a:t>Información</a:t>
          </a:r>
          <a:r>
            <a:rPr lang="en-US" sz="1600" kern="1200" dirty="0">
              <a:latin typeface="Oswald" panose="00000500000000000000" pitchFamily="2" charset="0"/>
            </a:rPr>
            <a:t> </a:t>
          </a:r>
          <a:r>
            <a:rPr lang="en-US" sz="1600" kern="1200" dirty="0" err="1">
              <a:latin typeface="Oswald" panose="00000500000000000000" pitchFamily="2" charset="0"/>
            </a:rPr>
            <a:t>proporcionada</a:t>
          </a:r>
          <a:r>
            <a:rPr lang="en-US" sz="1600" kern="1200" dirty="0">
              <a:latin typeface="Oswald" panose="00000500000000000000" pitchFamily="2" charset="0"/>
            </a:rPr>
            <a:t> </a:t>
          </a:r>
          <a:r>
            <a:rPr lang="en-US" sz="1600" kern="1200" dirty="0" err="1">
              <a:latin typeface="Oswald" panose="00000500000000000000" pitchFamily="2" charset="0"/>
            </a:rPr>
            <a:t>en</a:t>
          </a:r>
          <a:r>
            <a:rPr lang="en-US" sz="1600" kern="1200" dirty="0">
              <a:latin typeface="Oswald" panose="00000500000000000000" pitchFamily="2" charset="0"/>
            </a:rPr>
            <a:t> la  FAFSA</a:t>
          </a:r>
        </a:p>
      </dsp:txBody>
      <dsp:txXfrm>
        <a:off x="2823656" y="1254627"/>
        <a:ext cx="2008836" cy="1247283"/>
      </dsp:txXfrm>
    </dsp:sp>
    <dsp:sp modelId="{5F0396F5-86D3-4221-9FDA-885E296709A1}">
      <dsp:nvSpPr>
        <dsp:cNvPr id="0" name=""/>
        <dsp:cNvSpPr/>
      </dsp:nvSpPr>
      <dsp:spPr>
        <a:xfrm>
          <a:off x="5103125" y="995586"/>
          <a:ext cx="2086446" cy="132489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D8E662-1BED-49E5-B927-5E7D79057146}">
      <dsp:nvSpPr>
        <dsp:cNvPr id="0" name=""/>
        <dsp:cNvSpPr/>
      </dsp:nvSpPr>
      <dsp:spPr>
        <a:xfrm>
          <a:off x="5334953" y="1215822"/>
          <a:ext cx="2086446" cy="132489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Oswald" panose="00000500000000000000" pitchFamily="2" charset="0"/>
            </a:rPr>
            <a:t>Se </a:t>
          </a:r>
          <a:r>
            <a:rPr lang="en-US" sz="2000" kern="1200" dirty="0" err="1">
              <a:latin typeface="Oswald" panose="00000500000000000000" pitchFamily="2" charset="0"/>
            </a:rPr>
            <a:t>calcula</a:t>
          </a:r>
          <a:r>
            <a:rPr lang="en-US" sz="2000" kern="1200" dirty="0">
              <a:latin typeface="Oswald" panose="00000500000000000000" pitchFamily="2" charset="0"/>
            </a:rPr>
            <a:t> </a:t>
          </a:r>
          <a:r>
            <a:rPr lang="en-US" sz="2000" kern="1200" dirty="0" err="1">
              <a:latin typeface="Oswald" panose="00000500000000000000" pitchFamily="2" charset="0"/>
            </a:rPr>
            <a:t>usando</a:t>
          </a:r>
          <a:r>
            <a:rPr lang="en-US" sz="2000" kern="1200" dirty="0">
              <a:latin typeface="Oswald" panose="00000500000000000000" pitchFamily="2" charset="0"/>
            </a:rPr>
            <a:t> </a:t>
          </a:r>
          <a:r>
            <a:rPr lang="en-US" sz="2000" kern="1200" dirty="0" err="1">
              <a:latin typeface="Oswald" panose="00000500000000000000" pitchFamily="2" charset="0"/>
            </a:rPr>
            <a:t>una</a:t>
          </a:r>
          <a:r>
            <a:rPr lang="en-US" sz="2000" kern="1200" dirty="0">
              <a:latin typeface="Oswald" panose="00000500000000000000" pitchFamily="2" charset="0"/>
            </a:rPr>
            <a:t> formula </a:t>
          </a:r>
          <a:r>
            <a:rPr lang="en-US" sz="2000" kern="1200" dirty="0" err="1">
              <a:latin typeface="Oswald" panose="00000500000000000000" pitchFamily="2" charset="0"/>
            </a:rPr>
            <a:t>establecida</a:t>
          </a:r>
          <a:r>
            <a:rPr lang="en-US" sz="2000" kern="1200" dirty="0">
              <a:latin typeface="Oswald" panose="00000500000000000000" pitchFamily="2" charset="0"/>
            </a:rPr>
            <a:t> </a:t>
          </a:r>
          <a:r>
            <a:rPr lang="en-US" sz="2000" kern="1200" dirty="0" err="1">
              <a:latin typeface="Oswald" panose="00000500000000000000" pitchFamily="2" charset="0"/>
            </a:rPr>
            <a:t>por</a:t>
          </a:r>
          <a:r>
            <a:rPr lang="en-US" sz="2000" kern="1200" dirty="0">
              <a:latin typeface="Oswald" panose="00000500000000000000" pitchFamily="2" charset="0"/>
            </a:rPr>
            <a:t> la ley</a:t>
          </a:r>
        </a:p>
      </dsp:txBody>
      <dsp:txXfrm>
        <a:off x="5373758" y="1254627"/>
        <a:ext cx="2008836" cy="1247283"/>
      </dsp:txXfrm>
    </dsp:sp>
    <dsp:sp modelId="{CFDD0355-DFF2-4463-8EC3-67E8AC066C4A}">
      <dsp:nvSpPr>
        <dsp:cNvPr id="0" name=""/>
        <dsp:cNvSpPr/>
      </dsp:nvSpPr>
      <dsp:spPr>
        <a:xfrm>
          <a:off x="7653227" y="995586"/>
          <a:ext cx="2086446" cy="132489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62611F-0D84-42A8-9F3F-5503261D211C}">
      <dsp:nvSpPr>
        <dsp:cNvPr id="0" name=""/>
        <dsp:cNvSpPr/>
      </dsp:nvSpPr>
      <dsp:spPr>
        <a:xfrm>
          <a:off x="7885054" y="1215822"/>
          <a:ext cx="2086446" cy="132489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Oswald" panose="00000500000000000000" pitchFamily="2" charset="0"/>
            </a:rPr>
            <a:t>El </a:t>
          </a:r>
          <a:r>
            <a:rPr lang="en-US" sz="2000" kern="1200" dirty="0" err="1">
              <a:latin typeface="Oswald" panose="00000500000000000000" pitchFamily="2" charset="0"/>
            </a:rPr>
            <a:t>mismo</a:t>
          </a:r>
          <a:r>
            <a:rPr lang="en-US" sz="2000" kern="1200" dirty="0">
              <a:latin typeface="Oswald" panose="00000500000000000000" pitchFamily="2" charset="0"/>
            </a:rPr>
            <a:t> </a:t>
          </a:r>
          <a:r>
            <a:rPr lang="en-US" sz="2000" kern="1200" dirty="0" err="1">
              <a:latin typeface="Oswald" panose="00000500000000000000" pitchFamily="2" charset="0"/>
            </a:rPr>
            <a:t>numero</a:t>
          </a:r>
          <a:r>
            <a:rPr lang="en-US" sz="2000" kern="1200" dirty="0">
              <a:latin typeface="Oswald" panose="00000500000000000000" pitchFamily="2" charset="0"/>
            </a:rPr>
            <a:t> es </a:t>
          </a:r>
          <a:r>
            <a:rPr lang="en-US" sz="2000" kern="1200" dirty="0" err="1">
              <a:latin typeface="Oswald" panose="00000500000000000000" pitchFamily="2" charset="0"/>
            </a:rPr>
            <a:t>reportado</a:t>
          </a:r>
          <a:r>
            <a:rPr lang="en-US" sz="2000" kern="1200" dirty="0">
              <a:latin typeface="Oswald" panose="00000500000000000000" pitchFamily="2" charset="0"/>
            </a:rPr>
            <a:t> a </a:t>
          </a:r>
          <a:r>
            <a:rPr lang="en-US" sz="2000" kern="1200" dirty="0" err="1">
              <a:latin typeface="Oswald" panose="00000500000000000000" pitchFamily="2" charset="0"/>
            </a:rPr>
            <a:t>todas</a:t>
          </a:r>
          <a:r>
            <a:rPr lang="en-US" sz="2000" kern="1200" dirty="0">
              <a:latin typeface="Oswald" panose="00000500000000000000" pitchFamily="2" charset="0"/>
            </a:rPr>
            <a:t> las </a:t>
          </a:r>
          <a:r>
            <a:rPr lang="en-US" sz="2000" kern="1200" dirty="0" err="1">
              <a:latin typeface="Oswald" panose="00000500000000000000" pitchFamily="2" charset="0"/>
            </a:rPr>
            <a:t>universidades</a:t>
          </a:r>
          <a:endParaRPr lang="en-US" sz="2000" kern="1200" dirty="0">
            <a:latin typeface="Oswald" panose="00000500000000000000" pitchFamily="2" charset="0"/>
          </a:endParaRPr>
        </a:p>
      </dsp:txBody>
      <dsp:txXfrm>
        <a:off x="7923859" y="1254627"/>
        <a:ext cx="2008836" cy="12472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0F528-1818-4987-8B0E-EDE6914149C5}">
      <dsp:nvSpPr>
        <dsp:cNvPr id="0" name=""/>
        <dsp:cNvSpPr/>
      </dsp:nvSpPr>
      <dsp:spPr>
        <a:xfrm>
          <a:off x="0" y="39728"/>
          <a:ext cx="10515600" cy="10207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latin typeface="Oswald" panose="00000500000000000000" pitchFamily="2" charset="0"/>
            </a:rPr>
            <a:t>Existen</a:t>
          </a:r>
          <a:r>
            <a:rPr lang="en-US" sz="2200" kern="1200" dirty="0">
              <a:latin typeface="Oswald" panose="00000500000000000000" pitchFamily="2" charset="0"/>
            </a:rPr>
            <a:t> </a:t>
          </a:r>
          <a:r>
            <a:rPr lang="en-US" sz="2200" kern="1200" dirty="0" err="1">
              <a:latin typeface="Oswald" panose="00000500000000000000" pitchFamily="2" charset="0"/>
            </a:rPr>
            <a:t>condiciones</a:t>
          </a:r>
          <a:r>
            <a:rPr lang="en-US" sz="2200" kern="1200" dirty="0">
              <a:latin typeface="Oswald" panose="00000500000000000000" pitchFamily="2" charset="0"/>
            </a:rPr>
            <a:t> que no </a:t>
          </a:r>
          <a:r>
            <a:rPr lang="en-US" sz="2200" kern="1200" dirty="0" err="1">
              <a:latin typeface="Oswald" panose="00000500000000000000" pitchFamily="2" charset="0"/>
            </a:rPr>
            <a:t>pueden</a:t>
          </a:r>
          <a:r>
            <a:rPr lang="en-US" sz="2200" kern="1200" dirty="0">
              <a:latin typeface="Oswald" panose="00000500000000000000" pitchFamily="2" charset="0"/>
            </a:rPr>
            <a:t> ser </a:t>
          </a:r>
          <a:r>
            <a:rPr lang="en-US" sz="2200" kern="1200" dirty="0" err="1">
              <a:latin typeface="Oswald" panose="00000500000000000000" pitchFamily="2" charset="0"/>
            </a:rPr>
            <a:t>documentadas</a:t>
          </a:r>
          <a:r>
            <a:rPr lang="en-US" sz="2200" kern="1200" dirty="0">
              <a:latin typeface="Oswald" panose="00000500000000000000" pitchFamily="2" charset="0"/>
            </a:rPr>
            <a:t> </a:t>
          </a:r>
          <a:r>
            <a:rPr lang="en-US" sz="2200" kern="1200" dirty="0" err="1">
              <a:latin typeface="Oswald" panose="00000500000000000000" pitchFamily="2" charset="0"/>
            </a:rPr>
            <a:t>en</a:t>
          </a:r>
          <a:r>
            <a:rPr lang="en-US" sz="2200" kern="1200" dirty="0">
              <a:latin typeface="Oswald" panose="00000500000000000000" pitchFamily="2" charset="0"/>
            </a:rPr>
            <a:t> la FAFSA</a:t>
          </a:r>
        </a:p>
      </dsp:txBody>
      <dsp:txXfrm>
        <a:off x="49829" y="89557"/>
        <a:ext cx="10415942" cy="921093"/>
      </dsp:txXfrm>
    </dsp:sp>
    <dsp:sp modelId="{2FE1FB0C-5BFA-4049-BD51-ECA2AFD46D92}">
      <dsp:nvSpPr>
        <dsp:cNvPr id="0" name=""/>
        <dsp:cNvSpPr/>
      </dsp:nvSpPr>
      <dsp:spPr>
        <a:xfrm>
          <a:off x="0" y="1123840"/>
          <a:ext cx="10515600" cy="10207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Oswald" panose="00000500000000000000" pitchFamily="2" charset="0"/>
            </a:rPr>
            <a:t>Envia </a:t>
          </a:r>
          <a:r>
            <a:rPr lang="en-US" sz="2200" kern="1200" dirty="0" err="1">
              <a:latin typeface="Oswald" panose="00000500000000000000" pitchFamily="2" charset="0"/>
            </a:rPr>
            <a:t>una</a:t>
          </a:r>
          <a:r>
            <a:rPr lang="en-US" sz="2200" kern="1200" dirty="0">
              <a:latin typeface="Oswald" panose="00000500000000000000" pitchFamily="2" charset="0"/>
            </a:rPr>
            <a:t> </a:t>
          </a:r>
          <a:r>
            <a:rPr lang="en-US" sz="2200" kern="1200" dirty="0" err="1">
              <a:latin typeface="Oswald" panose="00000500000000000000" pitchFamily="2" charset="0"/>
            </a:rPr>
            <a:t>explicación</a:t>
          </a:r>
          <a:r>
            <a:rPr lang="en-US" sz="2200" kern="1200" dirty="0">
              <a:latin typeface="Oswald" panose="00000500000000000000" pitchFamily="2" charset="0"/>
            </a:rPr>
            <a:t> </a:t>
          </a:r>
          <a:r>
            <a:rPr lang="en-US" sz="2200" kern="1200" dirty="0" err="1">
              <a:latin typeface="Oswald" panose="00000500000000000000" pitchFamily="2" charset="0"/>
            </a:rPr>
            <a:t>por</a:t>
          </a:r>
          <a:r>
            <a:rPr lang="en-US" sz="2200" kern="1200" dirty="0">
              <a:latin typeface="Oswald" panose="00000500000000000000" pitchFamily="2" charset="0"/>
            </a:rPr>
            <a:t> </a:t>
          </a:r>
          <a:r>
            <a:rPr lang="en-US" sz="2200" kern="1200" dirty="0" err="1">
              <a:latin typeface="Oswald" panose="00000500000000000000" pitchFamily="2" charset="0"/>
            </a:rPr>
            <a:t>escrito</a:t>
          </a:r>
          <a:r>
            <a:rPr lang="en-US" sz="2200" kern="1200" dirty="0">
              <a:latin typeface="Oswald" panose="00000500000000000000" pitchFamily="2" charset="0"/>
            </a:rPr>
            <a:t> y </a:t>
          </a:r>
          <a:r>
            <a:rPr lang="en-US" sz="2200" kern="1200" dirty="0" err="1">
              <a:latin typeface="Oswald" panose="00000500000000000000" pitchFamily="2" charset="0"/>
            </a:rPr>
            <a:t>documentación</a:t>
          </a:r>
          <a:r>
            <a:rPr lang="en-US" sz="2200" kern="1200" dirty="0">
              <a:latin typeface="Oswald" panose="00000500000000000000" pitchFamily="2" charset="0"/>
            </a:rPr>
            <a:t> a las </a:t>
          </a:r>
          <a:r>
            <a:rPr lang="en-US" sz="2200" kern="1200" dirty="0" err="1">
              <a:latin typeface="Oswald" panose="00000500000000000000" pitchFamily="2" charset="0"/>
            </a:rPr>
            <a:t>oficina</a:t>
          </a:r>
          <a:r>
            <a:rPr lang="en-US" sz="2200" kern="1200" dirty="0">
              <a:latin typeface="Oswald" panose="00000500000000000000" pitchFamily="2" charset="0"/>
            </a:rPr>
            <a:t>(s) de la </a:t>
          </a:r>
          <a:r>
            <a:rPr lang="en-US" sz="2200" kern="1200" dirty="0" err="1">
              <a:latin typeface="Oswald" panose="00000500000000000000" pitchFamily="2" charset="0"/>
            </a:rPr>
            <a:t>ayuda</a:t>
          </a:r>
          <a:r>
            <a:rPr lang="en-US" sz="2200" kern="1200" dirty="0">
              <a:latin typeface="Oswald" panose="00000500000000000000" pitchFamily="2" charset="0"/>
            </a:rPr>
            <a:t> </a:t>
          </a:r>
          <a:r>
            <a:rPr lang="en-US" sz="2200" kern="1200" dirty="0" err="1">
              <a:latin typeface="Oswald" panose="00000500000000000000" pitchFamily="2" charset="0"/>
            </a:rPr>
            <a:t>financiera</a:t>
          </a:r>
          <a:endParaRPr lang="en-US" sz="2200" kern="1200" dirty="0">
            <a:latin typeface="Oswald" panose="00000500000000000000" pitchFamily="2" charset="0"/>
          </a:endParaRPr>
        </a:p>
      </dsp:txBody>
      <dsp:txXfrm>
        <a:off x="49829" y="1173669"/>
        <a:ext cx="10415942" cy="921093"/>
      </dsp:txXfrm>
    </dsp:sp>
    <dsp:sp modelId="{CE81488A-D80C-47A8-8CCC-CCC33088E688}">
      <dsp:nvSpPr>
        <dsp:cNvPr id="0" name=""/>
        <dsp:cNvSpPr/>
      </dsp:nvSpPr>
      <dsp:spPr>
        <a:xfrm>
          <a:off x="0" y="2207952"/>
          <a:ext cx="10515600" cy="10207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Oswald" panose="00000500000000000000" pitchFamily="2" charset="0"/>
            </a:rPr>
            <a:t>La Universidad </a:t>
          </a:r>
          <a:r>
            <a:rPr lang="en-US" sz="2200" kern="1200" dirty="0" err="1">
              <a:latin typeface="Oswald" panose="00000500000000000000" pitchFamily="2" charset="0"/>
            </a:rPr>
            <a:t>revisará</a:t>
          </a:r>
          <a:r>
            <a:rPr lang="en-US" sz="2200" kern="1200" dirty="0">
              <a:latin typeface="Oswald" panose="00000500000000000000" pitchFamily="2" charset="0"/>
            </a:rPr>
            <a:t> </a:t>
          </a:r>
          <a:r>
            <a:rPr lang="en-US" sz="2200" kern="1200" dirty="0" err="1">
              <a:latin typeface="Oswald" panose="00000500000000000000" pitchFamily="2" charset="0"/>
            </a:rPr>
            <a:t>su</a:t>
          </a:r>
          <a:r>
            <a:rPr lang="en-US" sz="2200" kern="1200" dirty="0">
              <a:latin typeface="Oswald" panose="00000500000000000000" pitchFamily="2" charset="0"/>
            </a:rPr>
            <a:t> </a:t>
          </a:r>
          <a:r>
            <a:rPr lang="en-US" sz="2200" kern="1200" dirty="0" err="1">
              <a:latin typeface="Oswald" panose="00000500000000000000" pitchFamily="2" charset="0"/>
            </a:rPr>
            <a:t>petición</a:t>
          </a:r>
          <a:r>
            <a:rPr lang="en-US" sz="2200" kern="1200" dirty="0">
              <a:latin typeface="Oswald" panose="00000500000000000000" pitchFamily="2" charset="0"/>
            </a:rPr>
            <a:t> y </a:t>
          </a:r>
          <a:r>
            <a:rPr lang="en-US" sz="2200" kern="1200" dirty="0" err="1">
              <a:latin typeface="Oswald" panose="00000500000000000000" pitchFamily="2" charset="0"/>
            </a:rPr>
            <a:t>pedirá</a:t>
          </a:r>
          <a:r>
            <a:rPr lang="en-US" sz="2200" kern="1200" dirty="0">
              <a:latin typeface="Oswald" panose="00000500000000000000" pitchFamily="2" charset="0"/>
            </a:rPr>
            <a:t> </a:t>
          </a:r>
          <a:r>
            <a:rPr lang="en-US" sz="2200" kern="1200" dirty="0" err="1">
              <a:latin typeface="Oswald" panose="00000500000000000000" pitchFamily="2" charset="0"/>
            </a:rPr>
            <a:t>Información</a:t>
          </a:r>
          <a:r>
            <a:rPr lang="en-US" sz="2200" kern="1200" dirty="0">
              <a:latin typeface="Oswald" panose="00000500000000000000" pitchFamily="2" charset="0"/>
            </a:rPr>
            <a:t> </a:t>
          </a:r>
          <a:r>
            <a:rPr lang="en-US" sz="2200" kern="1200" dirty="0" err="1">
              <a:latin typeface="Oswald" panose="00000500000000000000" pitchFamily="2" charset="0"/>
            </a:rPr>
            <a:t>adicional</a:t>
          </a:r>
          <a:r>
            <a:rPr lang="en-US" sz="2200" kern="1200" dirty="0">
              <a:latin typeface="Oswald" panose="00000500000000000000" pitchFamily="2" charset="0"/>
            </a:rPr>
            <a:t> </a:t>
          </a:r>
          <a:r>
            <a:rPr lang="en-US" sz="2200" kern="1200" dirty="0" err="1">
              <a:latin typeface="Oswald" panose="00000500000000000000" pitchFamily="2" charset="0"/>
            </a:rPr>
            <a:t>si</a:t>
          </a:r>
          <a:r>
            <a:rPr lang="en-US" sz="2200" kern="1200" dirty="0">
              <a:latin typeface="Oswald" panose="00000500000000000000" pitchFamily="2" charset="0"/>
            </a:rPr>
            <a:t> es </a:t>
          </a:r>
          <a:r>
            <a:rPr lang="en-US" sz="2200" kern="1200" dirty="0" err="1">
              <a:latin typeface="Oswald" panose="00000500000000000000" pitchFamily="2" charset="0"/>
            </a:rPr>
            <a:t>necesario</a:t>
          </a:r>
          <a:endParaRPr lang="en-US" sz="2200" kern="1200" dirty="0">
            <a:latin typeface="Oswald" panose="00000500000000000000" pitchFamily="2" charset="0"/>
          </a:endParaRPr>
        </a:p>
      </dsp:txBody>
      <dsp:txXfrm>
        <a:off x="49829" y="2257781"/>
        <a:ext cx="10415942" cy="921093"/>
      </dsp:txXfrm>
    </dsp:sp>
    <dsp:sp modelId="{1FDFF6C7-4B39-48D4-8A79-97D094732B6D}">
      <dsp:nvSpPr>
        <dsp:cNvPr id="0" name=""/>
        <dsp:cNvSpPr/>
      </dsp:nvSpPr>
      <dsp:spPr>
        <a:xfrm>
          <a:off x="0" y="3292063"/>
          <a:ext cx="10515600" cy="10207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Oswald" panose="00000500000000000000" pitchFamily="2" charset="0"/>
            </a:rPr>
            <a:t>Las </a:t>
          </a:r>
          <a:r>
            <a:rPr lang="en-US" sz="2200" kern="1200" dirty="0" err="1">
              <a:latin typeface="Oswald" panose="00000500000000000000" pitchFamily="2" charset="0"/>
            </a:rPr>
            <a:t>decisiones</a:t>
          </a:r>
          <a:r>
            <a:rPr lang="en-US" sz="2200" kern="1200" dirty="0">
              <a:latin typeface="Oswald" panose="00000500000000000000" pitchFamily="2" charset="0"/>
            </a:rPr>
            <a:t> de la Universidad son </a:t>
          </a:r>
          <a:r>
            <a:rPr lang="en-US" sz="2200" kern="1200" dirty="0" err="1">
              <a:latin typeface="Oswald" panose="00000500000000000000" pitchFamily="2" charset="0"/>
            </a:rPr>
            <a:t>definitivas</a:t>
          </a:r>
          <a:r>
            <a:rPr lang="en-US" sz="2200" kern="1200" dirty="0">
              <a:latin typeface="Oswald" panose="00000500000000000000" pitchFamily="2" charset="0"/>
            </a:rPr>
            <a:t> y no </a:t>
          </a:r>
          <a:r>
            <a:rPr lang="en-US" sz="2200" kern="1200" dirty="0" err="1">
              <a:latin typeface="Oswald" panose="00000500000000000000" pitchFamily="2" charset="0"/>
            </a:rPr>
            <a:t>pueden</a:t>
          </a:r>
          <a:r>
            <a:rPr lang="en-US" sz="2200" kern="1200" dirty="0">
              <a:latin typeface="Oswald" panose="00000500000000000000" pitchFamily="2" charset="0"/>
            </a:rPr>
            <a:t> ser </a:t>
          </a:r>
          <a:r>
            <a:rPr lang="en-US" sz="2200" kern="1200" dirty="0" err="1">
              <a:latin typeface="Oswald" panose="00000500000000000000" pitchFamily="2" charset="0"/>
            </a:rPr>
            <a:t>apeladas</a:t>
          </a:r>
          <a:r>
            <a:rPr lang="en-US" sz="2200" kern="1200" dirty="0">
              <a:latin typeface="Oswald" panose="00000500000000000000" pitchFamily="2" charset="0"/>
            </a:rPr>
            <a:t> al </a:t>
          </a:r>
          <a:r>
            <a:rPr lang="en-US" sz="2200" kern="1200" dirty="0" err="1">
              <a:latin typeface="Oswald" panose="00000500000000000000" pitchFamily="2" charset="0"/>
            </a:rPr>
            <a:t>Departmento</a:t>
          </a:r>
          <a:r>
            <a:rPr lang="en-US" sz="2200" kern="1200" dirty="0">
              <a:latin typeface="Oswald" panose="00000500000000000000" pitchFamily="2" charset="0"/>
            </a:rPr>
            <a:t> de </a:t>
          </a:r>
          <a:r>
            <a:rPr lang="en-US" sz="2200" kern="1200" dirty="0" err="1">
              <a:latin typeface="Oswald" panose="00000500000000000000" pitchFamily="2" charset="0"/>
            </a:rPr>
            <a:t>Educación</a:t>
          </a:r>
          <a:r>
            <a:rPr lang="en-US" sz="2200" kern="1200" dirty="0">
              <a:latin typeface="Oswald" panose="00000500000000000000" pitchFamily="2" charset="0"/>
            </a:rPr>
            <a:t> de </a:t>
          </a:r>
          <a:r>
            <a:rPr lang="en-US" sz="2200" kern="1200" dirty="0" err="1">
              <a:latin typeface="Oswald" panose="00000500000000000000" pitchFamily="2" charset="0"/>
            </a:rPr>
            <a:t>los</a:t>
          </a:r>
          <a:r>
            <a:rPr lang="en-US" sz="2200" kern="1200" dirty="0">
              <a:latin typeface="Oswald" panose="00000500000000000000" pitchFamily="2" charset="0"/>
            </a:rPr>
            <a:t> </a:t>
          </a:r>
          <a:r>
            <a:rPr lang="en-US" sz="2200" kern="1200" dirty="0" err="1">
              <a:latin typeface="Oswald" panose="00000500000000000000" pitchFamily="2" charset="0"/>
            </a:rPr>
            <a:t>Estados</a:t>
          </a:r>
          <a:r>
            <a:rPr lang="en-US" sz="2200" kern="1200" dirty="0">
              <a:latin typeface="Oswald" panose="00000500000000000000" pitchFamily="2" charset="0"/>
            </a:rPr>
            <a:t> Unidos</a:t>
          </a:r>
        </a:p>
      </dsp:txBody>
      <dsp:txXfrm>
        <a:off x="49829" y="3341892"/>
        <a:ext cx="10415942" cy="9210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4941C-0CF5-4D9B-9798-306D4BFCDD59}">
      <dsp:nvSpPr>
        <dsp:cNvPr id="0" name=""/>
        <dsp:cNvSpPr/>
      </dsp:nvSpPr>
      <dsp:spPr>
        <a:xfrm rot="5400000">
          <a:off x="4254027" y="-1164693"/>
          <a:ext cx="2148118" cy="501467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err="1"/>
            <a:t>Verificación</a:t>
          </a:r>
          <a:r>
            <a:rPr lang="en-US" sz="1700" kern="1200" dirty="0"/>
            <a:t> de </a:t>
          </a:r>
          <a:r>
            <a:rPr lang="en-US" sz="1700" kern="1200" dirty="0" err="1"/>
            <a:t>ingresos</a:t>
          </a:r>
          <a:endParaRPr lang="en-US" sz="1700" kern="1200" dirty="0"/>
        </a:p>
        <a:p>
          <a:pPr marL="171450" lvl="1" indent="-171450" algn="l" defTabSz="755650">
            <a:lnSpc>
              <a:spcPct val="90000"/>
            </a:lnSpc>
            <a:spcBef>
              <a:spcPct val="0"/>
            </a:spcBef>
            <a:spcAft>
              <a:spcPct val="15000"/>
            </a:spcAft>
            <a:buChar char="•"/>
          </a:pPr>
          <a:r>
            <a:rPr lang="en-US" sz="1700" kern="1200" dirty="0" err="1"/>
            <a:t>Tamaño</a:t>
          </a:r>
          <a:r>
            <a:rPr lang="en-US" sz="1700" kern="1200" dirty="0"/>
            <a:t> de la </a:t>
          </a:r>
          <a:r>
            <a:rPr lang="en-US" sz="1700" kern="1200" dirty="0" err="1"/>
            <a:t>familia</a:t>
          </a:r>
          <a:endParaRPr lang="en-US" sz="1700" kern="1200" dirty="0"/>
        </a:p>
        <a:p>
          <a:pPr marL="171450" lvl="1" indent="-171450" algn="l" defTabSz="755650">
            <a:lnSpc>
              <a:spcPct val="90000"/>
            </a:lnSpc>
            <a:spcBef>
              <a:spcPct val="0"/>
            </a:spcBef>
            <a:spcAft>
              <a:spcPct val="15000"/>
            </a:spcAft>
            <a:buChar char="•"/>
          </a:pPr>
          <a:r>
            <a:rPr lang="en-US" sz="1700" kern="1200" dirty="0"/>
            <a:t>Identidad/</a:t>
          </a:r>
          <a:r>
            <a:rPr lang="en-US" sz="1700" kern="1200" dirty="0" err="1"/>
            <a:t>Declaración</a:t>
          </a:r>
          <a:r>
            <a:rPr lang="en-US" sz="1700" kern="1200" dirty="0"/>
            <a:t> de </a:t>
          </a:r>
          <a:r>
            <a:rPr lang="en-US" sz="1700" kern="1200" dirty="0" err="1"/>
            <a:t>propósito</a:t>
          </a:r>
          <a:r>
            <a:rPr lang="en-US" sz="1700" kern="1200" dirty="0"/>
            <a:t> </a:t>
          </a:r>
          <a:r>
            <a:rPr lang="en-US" sz="1700" kern="1200" dirty="0" err="1"/>
            <a:t>educativo</a:t>
          </a:r>
          <a:endParaRPr lang="en-US" sz="1700" kern="1200" dirty="0"/>
        </a:p>
        <a:p>
          <a:pPr marL="171450" lvl="1" indent="-171450" algn="l" defTabSz="755650">
            <a:lnSpc>
              <a:spcPct val="90000"/>
            </a:lnSpc>
            <a:spcBef>
              <a:spcPct val="0"/>
            </a:spcBef>
            <a:spcAft>
              <a:spcPct val="15000"/>
            </a:spcAft>
            <a:buChar char="•"/>
          </a:pPr>
          <a:r>
            <a:rPr lang="en-US" sz="1700" kern="1200" dirty="0" err="1"/>
            <a:t>Documentación</a:t>
          </a:r>
          <a:r>
            <a:rPr lang="en-US" sz="1700" kern="1200" dirty="0"/>
            <a:t> de </a:t>
          </a:r>
          <a:r>
            <a:rPr lang="en-US" sz="1700" kern="1200" dirty="0" err="1"/>
            <a:t>finalización</a:t>
          </a:r>
          <a:r>
            <a:rPr lang="en-US" sz="1700" kern="1200" dirty="0"/>
            <a:t> de la </a:t>
          </a:r>
          <a:r>
            <a:rPr lang="en-US" sz="1700" kern="1200" dirty="0" err="1"/>
            <a:t>escuela</a:t>
          </a:r>
          <a:r>
            <a:rPr lang="en-US" sz="1700" kern="1200" dirty="0"/>
            <a:t> </a:t>
          </a:r>
          <a:r>
            <a:rPr lang="en-US" sz="1700" kern="1200" dirty="0" err="1"/>
            <a:t>secundaria</a:t>
          </a:r>
          <a:endParaRPr lang="en-US" sz="1700" kern="1200" dirty="0"/>
        </a:p>
      </dsp:txBody>
      <dsp:txXfrm rot="-5400000">
        <a:off x="2820751" y="373445"/>
        <a:ext cx="4909808" cy="1938394"/>
      </dsp:txXfrm>
    </dsp:sp>
    <dsp:sp modelId="{4C125109-504B-4B6C-982B-90396A2CB798}">
      <dsp:nvSpPr>
        <dsp:cNvPr id="0" name=""/>
        <dsp:cNvSpPr/>
      </dsp:nvSpPr>
      <dsp:spPr>
        <a:xfrm>
          <a:off x="0" y="67"/>
          <a:ext cx="2820751" cy="268514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b="1" kern="1200" dirty="0" err="1"/>
            <a:t>Puede</a:t>
          </a:r>
          <a:r>
            <a:rPr lang="en-US" sz="3500" b="1" kern="1200" dirty="0"/>
            <a:t> </a:t>
          </a:r>
          <a:r>
            <a:rPr lang="en-US" sz="3500" b="1" kern="1200" dirty="0" err="1"/>
            <a:t>pedirles</a:t>
          </a:r>
          <a:r>
            <a:rPr lang="en-US" sz="3500" b="1" kern="1200" dirty="0"/>
            <a:t> </a:t>
          </a:r>
          <a:r>
            <a:rPr lang="en-US" sz="3500" b="1" kern="1200" dirty="0" err="1"/>
            <a:t>Información</a:t>
          </a:r>
          <a:r>
            <a:rPr lang="en-US" sz="3500" b="1" kern="1200" dirty="0"/>
            <a:t> </a:t>
          </a:r>
          <a:r>
            <a:rPr lang="en-US" sz="3500" b="1" kern="1200" dirty="0" err="1"/>
            <a:t>adicional</a:t>
          </a:r>
          <a:endParaRPr lang="en-US" sz="3500" kern="1200" dirty="0"/>
        </a:p>
      </dsp:txBody>
      <dsp:txXfrm>
        <a:off x="131078" y="131145"/>
        <a:ext cx="2558595" cy="2422992"/>
      </dsp:txXfrm>
    </dsp:sp>
    <dsp:sp modelId="{EE3F4319-4C09-461D-899F-E60DAF4BABBB}">
      <dsp:nvSpPr>
        <dsp:cNvPr id="0" name=""/>
        <dsp:cNvSpPr/>
      </dsp:nvSpPr>
      <dsp:spPr>
        <a:xfrm rot="5400000">
          <a:off x="4254027" y="1654711"/>
          <a:ext cx="2148118" cy="5014670"/>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Son </a:t>
          </a:r>
          <a:r>
            <a:rPr lang="en-US" sz="1700" kern="1200" dirty="0" err="1"/>
            <a:t>enviadas</a:t>
          </a:r>
          <a:r>
            <a:rPr lang="en-US" sz="1700" kern="1200" dirty="0"/>
            <a:t> </a:t>
          </a:r>
          <a:r>
            <a:rPr lang="en-US" sz="1700" kern="1200" dirty="0" err="1"/>
            <a:t>por</a:t>
          </a:r>
          <a:r>
            <a:rPr lang="en-US" sz="1700" kern="1200" dirty="0"/>
            <a:t> e-mail o </a:t>
          </a:r>
          <a:r>
            <a:rPr lang="en-US" sz="1700" kern="1200" dirty="0" err="1"/>
            <a:t>por</a:t>
          </a:r>
          <a:r>
            <a:rPr lang="en-US" sz="1700" kern="1200" dirty="0"/>
            <a:t> </a:t>
          </a:r>
          <a:r>
            <a:rPr lang="en-US" sz="1700" kern="1200" dirty="0" err="1"/>
            <a:t>correo</a:t>
          </a:r>
          <a:r>
            <a:rPr lang="en-US" sz="1700" kern="1200" dirty="0"/>
            <a:t> regular</a:t>
          </a:r>
        </a:p>
        <a:p>
          <a:pPr marL="171450" lvl="1" indent="-171450" algn="l" defTabSz="755650">
            <a:lnSpc>
              <a:spcPct val="90000"/>
            </a:lnSpc>
            <a:spcBef>
              <a:spcPct val="0"/>
            </a:spcBef>
            <a:spcAft>
              <a:spcPct val="15000"/>
            </a:spcAft>
            <a:buChar char="•"/>
          </a:pPr>
          <a:r>
            <a:rPr lang="en-US" sz="1700" kern="1200" dirty="0"/>
            <a:t>Monto de </a:t>
          </a:r>
          <a:r>
            <a:rPr lang="en-US" sz="1700" kern="1200" dirty="0" err="1"/>
            <a:t>ayuda</a:t>
          </a:r>
          <a:r>
            <a:rPr lang="en-US" sz="1700" kern="1200" dirty="0"/>
            <a:t> </a:t>
          </a:r>
          <a:r>
            <a:rPr lang="en-US" sz="1700" kern="1200" dirty="0" err="1"/>
            <a:t>financiera</a:t>
          </a:r>
          <a:r>
            <a:rPr lang="en-US" sz="1700" kern="1200" dirty="0"/>
            <a:t> </a:t>
          </a:r>
          <a:r>
            <a:rPr lang="en-US" sz="1700" kern="1200" dirty="0" err="1"/>
            <a:t>otorgada</a:t>
          </a:r>
          <a:r>
            <a:rPr lang="en-US" sz="1700" kern="1200" dirty="0"/>
            <a:t> de </a:t>
          </a:r>
          <a:r>
            <a:rPr lang="en-US" sz="1700" kern="1200" dirty="0" err="1"/>
            <a:t>cada</a:t>
          </a:r>
          <a:r>
            <a:rPr lang="en-US" sz="1700" kern="1200" dirty="0"/>
            <a:t> </a:t>
          </a:r>
          <a:r>
            <a:rPr lang="en-US" sz="1700" kern="1200" dirty="0" err="1"/>
            <a:t>programa</a:t>
          </a:r>
          <a:endParaRPr lang="en-US" sz="1700" kern="1200" dirty="0"/>
        </a:p>
        <a:p>
          <a:pPr marL="171450" lvl="1" indent="-171450" algn="l" defTabSz="755650">
            <a:lnSpc>
              <a:spcPct val="90000"/>
            </a:lnSpc>
            <a:spcBef>
              <a:spcPct val="0"/>
            </a:spcBef>
            <a:spcAft>
              <a:spcPct val="15000"/>
            </a:spcAft>
            <a:buChar char="•"/>
          </a:pPr>
          <a:r>
            <a:rPr lang="en-US" sz="1700" kern="1200" dirty="0" err="1"/>
            <a:t>Cómo</a:t>
          </a:r>
          <a:r>
            <a:rPr lang="en-US" sz="1700" kern="1200" dirty="0"/>
            <a:t> y </a:t>
          </a:r>
          <a:r>
            <a:rPr lang="en-US" sz="1700" kern="1200" dirty="0" err="1"/>
            <a:t>cuándo</a:t>
          </a:r>
          <a:r>
            <a:rPr lang="en-US" sz="1700" kern="1200" dirty="0"/>
            <a:t> la </a:t>
          </a:r>
          <a:r>
            <a:rPr lang="en-US" sz="1700" kern="1200" dirty="0" err="1"/>
            <a:t>ayuda</a:t>
          </a:r>
          <a:r>
            <a:rPr lang="en-US" sz="1700" kern="1200" dirty="0"/>
            <a:t> </a:t>
          </a:r>
          <a:r>
            <a:rPr lang="en-US" sz="1700" kern="1200" dirty="0" err="1"/>
            <a:t>financiera</a:t>
          </a:r>
          <a:r>
            <a:rPr lang="en-US" sz="1700" kern="1200" dirty="0"/>
            <a:t> es </a:t>
          </a:r>
          <a:r>
            <a:rPr lang="en-US" sz="1700" kern="1200" dirty="0" err="1"/>
            <a:t>desembolsada</a:t>
          </a:r>
          <a:endParaRPr lang="en-US" sz="1700" kern="1200" dirty="0"/>
        </a:p>
        <a:p>
          <a:pPr marL="171450" lvl="1" indent="-171450" algn="l" defTabSz="755650">
            <a:lnSpc>
              <a:spcPct val="90000"/>
            </a:lnSpc>
            <a:spcBef>
              <a:spcPct val="0"/>
            </a:spcBef>
            <a:spcAft>
              <a:spcPct val="15000"/>
            </a:spcAft>
            <a:buChar char="•"/>
          </a:pPr>
          <a:r>
            <a:rPr lang="en-US" sz="1700" kern="1200" dirty="0"/>
            <a:t>Los </a:t>
          </a:r>
          <a:r>
            <a:rPr lang="en-US" sz="1700" kern="1200" dirty="0" err="1"/>
            <a:t>terminos</a:t>
          </a:r>
          <a:r>
            <a:rPr lang="en-US" sz="1700" kern="1200" dirty="0"/>
            <a:t> y </a:t>
          </a:r>
          <a:r>
            <a:rPr lang="en-US" sz="1700" kern="1200" dirty="0" err="1"/>
            <a:t>condiciones</a:t>
          </a:r>
          <a:r>
            <a:rPr lang="en-US" sz="1700" kern="1200" dirty="0"/>
            <a:t> de la </a:t>
          </a:r>
          <a:r>
            <a:rPr lang="en-US" sz="1700" kern="1200" dirty="0" err="1"/>
            <a:t>ayuda</a:t>
          </a:r>
          <a:r>
            <a:rPr lang="en-US" sz="1700" kern="1200" dirty="0"/>
            <a:t> </a:t>
          </a:r>
          <a:r>
            <a:rPr lang="en-US" sz="1700" kern="1200" dirty="0" err="1"/>
            <a:t>financiera</a:t>
          </a:r>
          <a:r>
            <a:rPr lang="en-US" sz="1700" kern="1200" dirty="0"/>
            <a:t> </a:t>
          </a:r>
          <a:r>
            <a:rPr lang="en-US" sz="1700" kern="1200" dirty="0" err="1"/>
            <a:t>ofrecida</a:t>
          </a:r>
          <a:r>
            <a:rPr lang="en-US" sz="1700" kern="1200" dirty="0"/>
            <a:t> </a:t>
          </a:r>
        </a:p>
      </dsp:txBody>
      <dsp:txXfrm rot="-5400000">
        <a:off x="2820751" y="3192849"/>
        <a:ext cx="4909808" cy="1938394"/>
      </dsp:txXfrm>
    </dsp:sp>
    <dsp:sp modelId="{6616E20A-3FED-4555-9966-71E20F201A91}">
      <dsp:nvSpPr>
        <dsp:cNvPr id="0" name=""/>
        <dsp:cNvSpPr/>
      </dsp:nvSpPr>
      <dsp:spPr>
        <a:xfrm>
          <a:off x="0" y="2819472"/>
          <a:ext cx="2820751" cy="268514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b="1" kern="1200" dirty="0" err="1"/>
            <a:t>Determina</a:t>
          </a:r>
          <a:r>
            <a:rPr lang="en-US" sz="3500" b="1" kern="1200" dirty="0"/>
            <a:t> </a:t>
          </a:r>
          <a:r>
            <a:rPr lang="en-US" sz="3500" b="1" kern="1200" dirty="0" err="1"/>
            <a:t>ayuda</a:t>
          </a:r>
          <a:r>
            <a:rPr lang="en-US" sz="3500" b="1" kern="1200" dirty="0"/>
            <a:t> </a:t>
          </a:r>
          <a:r>
            <a:rPr lang="en-US" sz="3500" b="1" kern="1200" dirty="0" err="1"/>
            <a:t>financiera</a:t>
          </a:r>
          <a:r>
            <a:rPr lang="en-US" sz="3500" b="1" kern="1200" dirty="0"/>
            <a:t> </a:t>
          </a:r>
          <a:r>
            <a:rPr lang="en-US" sz="3500" b="1" kern="1200" dirty="0" err="1"/>
            <a:t>ofrecida</a:t>
          </a:r>
          <a:endParaRPr lang="en-US" sz="3500" kern="1200" dirty="0"/>
        </a:p>
      </dsp:txBody>
      <dsp:txXfrm>
        <a:off x="131078" y="2950550"/>
        <a:ext cx="2558595" cy="24229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9AB15-40E7-427A-8594-48E088884E0D}">
      <dsp:nvSpPr>
        <dsp:cNvPr id="0" name=""/>
        <dsp:cNvSpPr/>
      </dsp:nvSpPr>
      <dsp:spPr>
        <a:xfrm>
          <a:off x="1772072" y="1023661"/>
          <a:ext cx="1510523" cy="151052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E4A51F-324C-49A3-8CAF-48B20A99A4D6}">
      <dsp:nvSpPr>
        <dsp:cNvPr id="0" name=""/>
        <dsp:cNvSpPr/>
      </dsp:nvSpPr>
      <dsp:spPr>
        <a:xfrm>
          <a:off x="369444" y="2633348"/>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kern="1200" dirty="0">
              <a:latin typeface="Oswald" panose="00000500000000000000" pitchFamily="2" charset="0"/>
            </a:rPr>
            <a:t>La </a:t>
          </a:r>
          <a:r>
            <a:rPr lang="en-US" sz="1700" kern="1200" dirty="0" err="1">
              <a:latin typeface="Oswald" panose="00000500000000000000" pitchFamily="2" charset="0"/>
            </a:rPr>
            <a:t>mayoria</a:t>
          </a:r>
          <a:r>
            <a:rPr lang="en-US" sz="1700" kern="1200" dirty="0">
              <a:latin typeface="Oswald" panose="00000500000000000000" pitchFamily="2" charset="0"/>
            </a:rPr>
            <a:t> de las </a:t>
          </a:r>
          <a:r>
            <a:rPr lang="en-US" sz="1700" kern="1200" dirty="0" err="1">
              <a:latin typeface="Oswald" panose="00000500000000000000" pitchFamily="2" charset="0"/>
            </a:rPr>
            <a:t>universidades</a:t>
          </a:r>
          <a:r>
            <a:rPr lang="en-US" sz="1700" kern="1200" dirty="0">
              <a:latin typeface="Oswald" panose="00000500000000000000" pitchFamily="2" charset="0"/>
            </a:rPr>
            <a:t> </a:t>
          </a:r>
          <a:r>
            <a:rPr lang="en-US" sz="1700" kern="1200" dirty="0" err="1">
              <a:latin typeface="Oswald" panose="00000500000000000000" pitchFamily="2" charset="0"/>
            </a:rPr>
            <a:t>usan</a:t>
          </a:r>
          <a:r>
            <a:rPr lang="en-US" sz="1700" kern="1200" dirty="0">
              <a:latin typeface="Oswald" panose="00000500000000000000" pitchFamily="2" charset="0"/>
            </a:rPr>
            <a:t> un portal de </a:t>
          </a:r>
          <a:r>
            <a:rPr lang="en-US" sz="1700" kern="1200" dirty="0" err="1">
              <a:latin typeface="Oswald" panose="00000500000000000000" pitchFamily="2" charset="0"/>
            </a:rPr>
            <a:t>estudiante</a:t>
          </a:r>
          <a:endParaRPr lang="en-US" sz="1700" kern="1200" dirty="0">
            <a:latin typeface="Oswald" panose="00000500000000000000" pitchFamily="2" charset="0"/>
          </a:endParaRPr>
        </a:p>
      </dsp:txBody>
      <dsp:txXfrm>
        <a:off x="369444" y="2633348"/>
        <a:ext cx="4315781" cy="647367"/>
      </dsp:txXfrm>
    </dsp:sp>
    <dsp:sp modelId="{E5BBC59A-E4B9-44BE-BBE6-3D59C6A6CB01}">
      <dsp:nvSpPr>
        <dsp:cNvPr id="0" name=""/>
        <dsp:cNvSpPr/>
      </dsp:nvSpPr>
      <dsp:spPr>
        <a:xfrm>
          <a:off x="153115" y="3326838"/>
          <a:ext cx="4748438" cy="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latin typeface="Oswald" panose="00000500000000000000" pitchFamily="2" charset="0"/>
            </a:rPr>
            <a:t>Un punto de </a:t>
          </a:r>
          <a:r>
            <a:rPr lang="en-US" sz="1300" kern="1200" dirty="0" err="1">
              <a:latin typeface="Oswald" panose="00000500000000000000" pitchFamily="2" charset="0"/>
            </a:rPr>
            <a:t>partida</a:t>
          </a:r>
          <a:r>
            <a:rPr lang="en-US" sz="1300" kern="1200" dirty="0">
              <a:latin typeface="Oswald" panose="00000500000000000000" pitchFamily="2" charset="0"/>
            </a:rPr>
            <a:t> </a:t>
          </a:r>
          <a:r>
            <a:rPr lang="en-US" sz="1300" kern="1200" dirty="0" err="1">
              <a:latin typeface="Oswald" panose="00000500000000000000" pitchFamily="2" charset="0"/>
            </a:rPr>
            <a:t>en</a:t>
          </a:r>
          <a:r>
            <a:rPr lang="en-US" sz="1300" kern="1200" dirty="0">
              <a:latin typeface="Oswald" panose="00000500000000000000" pitchFamily="2" charset="0"/>
            </a:rPr>
            <a:t> </a:t>
          </a:r>
          <a:r>
            <a:rPr lang="en-US" sz="1300" kern="1200" dirty="0" err="1">
              <a:latin typeface="Oswald" panose="00000500000000000000" pitchFamily="2" charset="0"/>
            </a:rPr>
            <a:t>linea</a:t>
          </a:r>
          <a:r>
            <a:rPr lang="en-US" sz="1300" kern="1200" dirty="0">
              <a:latin typeface="Oswald" panose="00000500000000000000" pitchFamily="2" charset="0"/>
            </a:rPr>
            <a:t> </a:t>
          </a:r>
          <a:r>
            <a:rPr lang="en-US" sz="1300" kern="1200" dirty="0" err="1">
              <a:latin typeface="Oswald" panose="00000500000000000000" pitchFamily="2" charset="0"/>
            </a:rPr>
            <a:t>donde</a:t>
          </a:r>
          <a:r>
            <a:rPr lang="en-US" sz="1300" kern="1200" dirty="0">
              <a:latin typeface="Oswald" panose="00000500000000000000" pitchFamily="2" charset="0"/>
            </a:rPr>
            <a:t> </a:t>
          </a:r>
          <a:r>
            <a:rPr lang="en-US" sz="1300" kern="1200" dirty="0" err="1">
              <a:latin typeface="Oswald" panose="00000500000000000000" pitchFamily="2" charset="0"/>
            </a:rPr>
            <a:t>los</a:t>
          </a:r>
          <a:r>
            <a:rPr lang="en-US" sz="1300" kern="1200" dirty="0">
              <a:latin typeface="Oswald" panose="00000500000000000000" pitchFamily="2" charset="0"/>
            </a:rPr>
            <a:t> </a:t>
          </a:r>
          <a:r>
            <a:rPr lang="en-US" sz="1300" kern="1200" dirty="0" err="1">
              <a:latin typeface="Oswald" panose="00000500000000000000" pitchFamily="2" charset="0"/>
            </a:rPr>
            <a:t>estudiantes</a:t>
          </a:r>
          <a:r>
            <a:rPr lang="en-US" sz="1300" kern="1200" dirty="0">
              <a:latin typeface="Oswald" panose="00000500000000000000" pitchFamily="2" charset="0"/>
            </a:rPr>
            <a:t> </a:t>
          </a:r>
          <a:r>
            <a:rPr lang="en-US" sz="1300" kern="1200" dirty="0" err="1">
              <a:latin typeface="Oswald" panose="00000500000000000000" pitchFamily="2" charset="0"/>
            </a:rPr>
            <a:t>pueden</a:t>
          </a:r>
          <a:r>
            <a:rPr lang="en-US" sz="1300" kern="1200" dirty="0">
              <a:latin typeface="Oswald" panose="00000500000000000000" pitchFamily="2" charset="0"/>
            </a:rPr>
            <a:t> </a:t>
          </a:r>
          <a:r>
            <a:rPr lang="en-US" sz="1300" kern="1200" dirty="0" err="1">
              <a:latin typeface="Oswald" panose="00000500000000000000" pitchFamily="2" charset="0"/>
            </a:rPr>
            <a:t>registrarse</a:t>
          </a:r>
          <a:r>
            <a:rPr lang="en-US" sz="1300" kern="1200" dirty="0">
              <a:latin typeface="Oswald" panose="00000500000000000000" pitchFamily="2" charset="0"/>
            </a:rPr>
            <a:t> para sus </a:t>
          </a:r>
          <a:r>
            <a:rPr lang="en-US" sz="1300" kern="1200" dirty="0" err="1">
              <a:latin typeface="Oswald" panose="00000500000000000000" pitchFamily="2" charset="0"/>
            </a:rPr>
            <a:t>clases</a:t>
          </a:r>
          <a:r>
            <a:rPr lang="en-US" sz="1300" kern="1200" dirty="0">
              <a:latin typeface="Oswald" panose="00000500000000000000" pitchFamily="2" charset="0"/>
            </a:rPr>
            <a:t>, </a:t>
          </a:r>
          <a:r>
            <a:rPr lang="en-US" sz="1300" kern="1200" dirty="0" err="1">
              <a:latin typeface="Oswald" panose="00000500000000000000" pitchFamily="2" charset="0"/>
            </a:rPr>
            <a:t>ver</a:t>
          </a:r>
          <a:r>
            <a:rPr lang="en-US" sz="1300" kern="1200" dirty="0">
              <a:latin typeface="Oswald" panose="00000500000000000000" pitchFamily="2" charset="0"/>
            </a:rPr>
            <a:t> </a:t>
          </a:r>
          <a:r>
            <a:rPr lang="en-US" sz="1300" kern="1200" dirty="0" err="1">
              <a:latin typeface="Oswald" panose="00000500000000000000" pitchFamily="2" charset="0"/>
            </a:rPr>
            <a:t>su</a:t>
          </a:r>
          <a:r>
            <a:rPr lang="en-US" sz="1300" kern="1200" dirty="0">
              <a:latin typeface="Oswald" panose="00000500000000000000" pitchFamily="2" charset="0"/>
            </a:rPr>
            <a:t> </a:t>
          </a:r>
          <a:r>
            <a:rPr lang="en-US" sz="1300" kern="1200" dirty="0" err="1">
              <a:latin typeface="Oswald" panose="00000500000000000000" pitchFamily="2" charset="0"/>
            </a:rPr>
            <a:t>ayuda</a:t>
          </a:r>
          <a:r>
            <a:rPr lang="en-US" sz="1300" kern="1200" dirty="0">
              <a:latin typeface="Oswald" panose="00000500000000000000" pitchFamily="2" charset="0"/>
            </a:rPr>
            <a:t> </a:t>
          </a:r>
          <a:r>
            <a:rPr lang="en-US" sz="1300" kern="1200" dirty="0" err="1">
              <a:latin typeface="Oswald" panose="00000500000000000000" pitchFamily="2" charset="0"/>
            </a:rPr>
            <a:t>financiera</a:t>
          </a:r>
          <a:r>
            <a:rPr lang="en-US" sz="1300" kern="1200" dirty="0">
              <a:latin typeface="Oswald" panose="00000500000000000000" pitchFamily="2" charset="0"/>
            </a:rPr>
            <a:t>, facturas, etc. </a:t>
          </a:r>
        </a:p>
      </dsp:txBody>
      <dsp:txXfrm>
        <a:off x="153115" y="3326838"/>
        <a:ext cx="4748438" cy="838"/>
      </dsp:txXfrm>
    </dsp:sp>
    <dsp:sp modelId="{A5EE14A8-924C-4399-9148-A1096F153180}">
      <dsp:nvSpPr>
        <dsp:cNvPr id="0" name=""/>
        <dsp:cNvSpPr/>
      </dsp:nvSpPr>
      <dsp:spPr>
        <a:xfrm>
          <a:off x="7254388" y="1023661"/>
          <a:ext cx="1510523" cy="151052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2EA929-427C-4DCC-A43B-A79EC139BFD3}">
      <dsp:nvSpPr>
        <dsp:cNvPr id="0" name=""/>
        <dsp:cNvSpPr/>
      </dsp:nvSpPr>
      <dsp:spPr>
        <a:xfrm>
          <a:off x="5851759" y="2633348"/>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kern="1200" dirty="0">
              <a:latin typeface="Oswald" panose="00000500000000000000" pitchFamily="2" charset="0"/>
            </a:rPr>
            <a:t>La </a:t>
          </a:r>
          <a:r>
            <a:rPr lang="en-US" sz="1700" kern="1200" dirty="0" err="1">
              <a:latin typeface="Oswald" panose="00000500000000000000" pitchFamily="2" charset="0"/>
            </a:rPr>
            <a:t>mayoria</a:t>
          </a:r>
          <a:r>
            <a:rPr lang="en-US" sz="1700" kern="1200" dirty="0">
              <a:latin typeface="Oswald" panose="00000500000000000000" pitchFamily="2" charset="0"/>
            </a:rPr>
            <a:t> de las </a:t>
          </a:r>
          <a:r>
            <a:rPr lang="en-US" sz="1700" kern="1200" dirty="0" err="1">
              <a:latin typeface="Oswald" panose="00000500000000000000" pitchFamily="2" charset="0"/>
            </a:rPr>
            <a:t>universidades</a:t>
          </a:r>
          <a:r>
            <a:rPr lang="en-US" sz="1700" kern="1200" dirty="0">
              <a:latin typeface="Oswald" panose="00000500000000000000" pitchFamily="2" charset="0"/>
            </a:rPr>
            <a:t> </a:t>
          </a:r>
          <a:r>
            <a:rPr lang="en-US" sz="1700" kern="1200" dirty="0" err="1">
              <a:latin typeface="Oswald" panose="00000500000000000000" pitchFamily="2" charset="0"/>
            </a:rPr>
            <a:t>asignan</a:t>
          </a:r>
          <a:r>
            <a:rPr lang="en-US" sz="1700" kern="1200" dirty="0">
              <a:latin typeface="Oswald" panose="00000500000000000000" pitchFamily="2" charset="0"/>
            </a:rPr>
            <a:t> </a:t>
          </a:r>
          <a:r>
            <a:rPr lang="en-US" sz="1700" kern="1200" dirty="0" err="1">
              <a:latin typeface="Oswald" panose="00000500000000000000" pitchFamily="2" charset="0"/>
            </a:rPr>
            <a:t>una</a:t>
          </a:r>
          <a:r>
            <a:rPr lang="en-US" sz="1700" kern="1200" dirty="0">
              <a:latin typeface="Oswald" panose="00000500000000000000" pitchFamily="2" charset="0"/>
            </a:rPr>
            <a:t> </a:t>
          </a:r>
          <a:r>
            <a:rPr lang="en-US" sz="1700" kern="1200" dirty="0" err="1">
              <a:latin typeface="Oswald" panose="00000500000000000000" pitchFamily="2" charset="0"/>
            </a:rPr>
            <a:t>cuenta</a:t>
          </a:r>
          <a:r>
            <a:rPr lang="en-US" sz="1700" kern="1200" dirty="0">
              <a:latin typeface="Oswald" panose="00000500000000000000" pitchFamily="2" charset="0"/>
            </a:rPr>
            <a:t> de </a:t>
          </a:r>
          <a:r>
            <a:rPr lang="en-US" sz="1700" kern="1200" dirty="0" err="1">
              <a:latin typeface="Oswald" panose="00000500000000000000" pitchFamily="2" charset="0"/>
            </a:rPr>
            <a:t>correo</a:t>
          </a:r>
          <a:r>
            <a:rPr lang="en-US" sz="1700" kern="1200" dirty="0">
              <a:latin typeface="Oswald" panose="00000500000000000000" pitchFamily="2" charset="0"/>
            </a:rPr>
            <a:t> </a:t>
          </a:r>
          <a:r>
            <a:rPr lang="en-US" sz="1700" kern="1200" dirty="0" err="1">
              <a:latin typeface="Oswald" panose="00000500000000000000" pitchFamily="2" charset="0"/>
            </a:rPr>
            <a:t>electrónico</a:t>
          </a:r>
          <a:r>
            <a:rPr lang="en-US" sz="1700" kern="1200" dirty="0">
              <a:latin typeface="Oswald" panose="00000500000000000000" pitchFamily="2" charset="0"/>
            </a:rPr>
            <a:t>. </a:t>
          </a:r>
        </a:p>
      </dsp:txBody>
      <dsp:txXfrm>
        <a:off x="5851759" y="2633348"/>
        <a:ext cx="4315781" cy="647367"/>
      </dsp:txXfrm>
    </dsp:sp>
    <dsp:sp modelId="{8545A694-8AFA-4914-8784-CC130340AC8C}">
      <dsp:nvSpPr>
        <dsp:cNvPr id="0" name=""/>
        <dsp:cNvSpPr/>
      </dsp:nvSpPr>
      <dsp:spPr>
        <a:xfrm>
          <a:off x="5656815" y="3326838"/>
          <a:ext cx="4705668" cy="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latin typeface="Oswald" panose="00000500000000000000" pitchFamily="2" charset="0"/>
            </a:rPr>
            <a:t>Los </a:t>
          </a:r>
          <a:r>
            <a:rPr lang="en-US" sz="1300" kern="1200" dirty="0" err="1">
              <a:latin typeface="Oswald" panose="00000500000000000000" pitchFamily="2" charset="0"/>
            </a:rPr>
            <a:t>estudiantes</a:t>
          </a:r>
          <a:r>
            <a:rPr lang="en-US" sz="1300" kern="1200" dirty="0">
              <a:latin typeface="Oswald" panose="00000500000000000000" pitchFamily="2" charset="0"/>
            </a:rPr>
            <a:t> son </a:t>
          </a:r>
          <a:r>
            <a:rPr lang="en-US" sz="1300" kern="1200" dirty="0" err="1">
              <a:latin typeface="Oswald" panose="00000500000000000000" pitchFamily="2" charset="0"/>
            </a:rPr>
            <a:t>requeridos</a:t>
          </a:r>
          <a:r>
            <a:rPr lang="en-US" sz="1300" kern="1200" dirty="0">
              <a:latin typeface="Oswald" panose="00000500000000000000" pitchFamily="2" charset="0"/>
            </a:rPr>
            <a:t> </a:t>
          </a:r>
          <a:r>
            <a:rPr lang="en-US" sz="1300" kern="1200" dirty="0" err="1">
              <a:latin typeface="Oswald" panose="00000500000000000000" pitchFamily="2" charset="0"/>
            </a:rPr>
            <a:t>activar</a:t>
          </a:r>
          <a:r>
            <a:rPr lang="en-US" sz="1300" kern="1200" dirty="0">
              <a:latin typeface="Oswald" panose="00000500000000000000" pitchFamily="2" charset="0"/>
            </a:rPr>
            <a:t> y </a:t>
          </a:r>
          <a:r>
            <a:rPr lang="en-US" sz="1300" kern="1200" dirty="0" err="1">
              <a:latin typeface="Oswald" panose="00000500000000000000" pitchFamily="2" charset="0"/>
            </a:rPr>
            <a:t>chequear</a:t>
          </a:r>
          <a:r>
            <a:rPr lang="en-US" sz="1300" kern="1200" dirty="0">
              <a:latin typeface="Oswald" panose="00000500000000000000" pitchFamily="2" charset="0"/>
            </a:rPr>
            <a:t> </a:t>
          </a:r>
          <a:r>
            <a:rPr lang="en-US" sz="1300" kern="1200" dirty="0" err="1">
              <a:latin typeface="Oswald" panose="00000500000000000000" pitchFamily="2" charset="0"/>
            </a:rPr>
            <a:t>su</a:t>
          </a:r>
          <a:r>
            <a:rPr lang="en-US" sz="1300" kern="1200" dirty="0">
              <a:latin typeface="Oswald" panose="00000500000000000000" pitchFamily="2" charset="0"/>
            </a:rPr>
            <a:t> </a:t>
          </a:r>
          <a:r>
            <a:rPr lang="en-US" sz="1300" kern="1200" dirty="0" err="1">
              <a:latin typeface="Oswald" panose="00000500000000000000" pitchFamily="2" charset="0"/>
            </a:rPr>
            <a:t>correo</a:t>
          </a:r>
          <a:r>
            <a:rPr lang="en-US" sz="1300" kern="1200" dirty="0">
              <a:latin typeface="Oswald" panose="00000500000000000000" pitchFamily="2" charset="0"/>
            </a:rPr>
            <a:t> </a:t>
          </a:r>
          <a:r>
            <a:rPr lang="en-US" sz="1300" kern="1200" dirty="0" err="1">
              <a:latin typeface="Oswald" panose="00000500000000000000" pitchFamily="2" charset="0"/>
            </a:rPr>
            <a:t>electrónico</a:t>
          </a:r>
          <a:r>
            <a:rPr lang="en-US" sz="1300" kern="1200" dirty="0">
              <a:latin typeface="Oswald" panose="00000500000000000000" pitchFamily="2" charset="0"/>
            </a:rPr>
            <a:t> </a:t>
          </a:r>
          <a:r>
            <a:rPr lang="en-US" sz="1300" kern="1200" dirty="0" err="1">
              <a:latin typeface="Oswald" panose="00000500000000000000" pitchFamily="2" charset="0"/>
            </a:rPr>
            <a:t>regularmente</a:t>
          </a:r>
          <a:r>
            <a:rPr lang="en-US" sz="1300" kern="1200" dirty="0">
              <a:latin typeface="Oswald" panose="00000500000000000000" pitchFamily="2" charset="0"/>
            </a:rPr>
            <a:t>. </a:t>
          </a:r>
        </a:p>
        <a:p>
          <a:pPr marL="0" lvl="0" indent="0" algn="ctr" defTabSz="577850">
            <a:lnSpc>
              <a:spcPct val="100000"/>
            </a:lnSpc>
            <a:spcBef>
              <a:spcPct val="0"/>
            </a:spcBef>
            <a:spcAft>
              <a:spcPct val="35000"/>
            </a:spcAft>
            <a:buNone/>
          </a:pPr>
          <a:r>
            <a:rPr lang="en-US" sz="1300" kern="1200" dirty="0">
              <a:latin typeface="Oswald" panose="00000500000000000000" pitchFamily="2" charset="0"/>
            </a:rPr>
            <a:t>Las </a:t>
          </a:r>
          <a:r>
            <a:rPr lang="en-US" sz="1300" kern="1200" dirty="0" err="1">
              <a:latin typeface="Oswald" panose="00000500000000000000" pitchFamily="2" charset="0"/>
            </a:rPr>
            <a:t>universidades</a:t>
          </a:r>
          <a:r>
            <a:rPr lang="en-US" sz="1300" kern="1200" dirty="0">
              <a:latin typeface="Oswald" panose="00000500000000000000" pitchFamily="2" charset="0"/>
            </a:rPr>
            <a:t> </a:t>
          </a:r>
          <a:r>
            <a:rPr lang="en-US" sz="1300" kern="1200" dirty="0" err="1">
              <a:latin typeface="Oswald" panose="00000500000000000000" pitchFamily="2" charset="0"/>
            </a:rPr>
            <a:t>comenzarán</a:t>
          </a:r>
          <a:r>
            <a:rPr lang="en-US" sz="1300" kern="1200" dirty="0">
              <a:latin typeface="Oswald" panose="00000500000000000000" pitchFamily="2" charset="0"/>
            </a:rPr>
            <a:t> a </a:t>
          </a:r>
          <a:r>
            <a:rPr lang="en-US" sz="1300" kern="1200" dirty="0" err="1">
              <a:latin typeface="Oswald" panose="00000500000000000000" pitchFamily="2" charset="0"/>
            </a:rPr>
            <a:t>comunicarse</a:t>
          </a:r>
          <a:r>
            <a:rPr lang="en-US" sz="1300" kern="1200" dirty="0">
              <a:latin typeface="Oswald" panose="00000500000000000000" pitchFamily="2" charset="0"/>
            </a:rPr>
            <a:t> con </a:t>
          </a:r>
          <a:r>
            <a:rPr lang="en-US" sz="1300" kern="1200" dirty="0" err="1">
              <a:latin typeface="Oswald" panose="00000500000000000000" pitchFamily="2" charset="0"/>
            </a:rPr>
            <a:t>el</a:t>
          </a:r>
          <a:r>
            <a:rPr lang="en-US" sz="1300" kern="1200" dirty="0">
              <a:latin typeface="Oswald" panose="00000500000000000000" pitchFamily="2" charset="0"/>
            </a:rPr>
            <a:t> </a:t>
          </a:r>
          <a:r>
            <a:rPr lang="en-US" sz="1300" kern="1200" dirty="0" err="1">
              <a:latin typeface="Oswald" panose="00000500000000000000" pitchFamily="2" charset="0"/>
            </a:rPr>
            <a:t>estudiante</a:t>
          </a:r>
          <a:r>
            <a:rPr lang="en-US" sz="1300" kern="1200" dirty="0">
              <a:latin typeface="Oswald" panose="00000500000000000000" pitchFamily="2" charset="0"/>
            </a:rPr>
            <a:t> </a:t>
          </a:r>
          <a:r>
            <a:rPr lang="en-US" sz="1300" kern="1200" dirty="0" err="1">
              <a:latin typeface="Oswald" panose="00000500000000000000" pitchFamily="2" charset="0"/>
            </a:rPr>
            <a:t>primordialmente</a:t>
          </a:r>
          <a:r>
            <a:rPr lang="en-US" sz="1300" kern="1200" dirty="0">
              <a:latin typeface="Oswald" panose="00000500000000000000" pitchFamily="2" charset="0"/>
            </a:rPr>
            <a:t> a traves de </a:t>
          </a:r>
          <a:r>
            <a:rPr lang="en-US" sz="1300" kern="1200" dirty="0" err="1">
              <a:latin typeface="Oswald" panose="00000500000000000000" pitchFamily="2" charset="0"/>
            </a:rPr>
            <a:t>esta</a:t>
          </a:r>
          <a:r>
            <a:rPr lang="en-US" sz="1300" kern="1200" dirty="0">
              <a:latin typeface="Oswald" panose="00000500000000000000" pitchFamily="2" charset="0"/>
            </a:rPr>
            <a:t> </a:t>
          </a:r>
          <a:r>
            <a:rPr lang="en-US" sz="1300" kern="1200" dirty="0" err="1">
              <a:latin typeface="Oswald" panose="00000500000000000000" pitchFamily="2" charset="0"/>
            </a:rPr>
            <a:t>cuenta</a:t>
          </a:r>
          <a:r>
            <a:rPr lang="en-US" sz="1300" kern="1200" dirty="0">
              <a:latin typeface="Oswald" panose="00000500000000000000" pitchFamily="2" charset="0"/>
            </a:rPr>
            <a:t> de </a:t>
          </a:r>
          <a:r>
            <a:rPr lang="en-US" sz="1300" kern="1200" dirty="0" err="1">
              <a:latin typeface="Oswald" panose="00000500000000000000" pitchFamily="2" charset="0"/>
            </a:rPr>
            <a:t>correo</a:t>
          </a:r>
          <a:r>
            <a:rPr lang="en-US" sz="1300" kern="1200" dirty="0">
              <a:latin typeface="Oswald" panose="00000500000000000000" pitchFamily="2" charset="0"/>
            </a:rPr>
            <a:t> </a:t>
          </a:r>
          <a:r>
            <a:rPr lang="en-US" sz="1300" kern="1200" dirty="0" err="1">
              <a:latin typeface="Oswald" panose="00000500000000000000" pitchFamily="2" charset="0"/>
            </a:rPr>
            <a:t>electrónico</a:t>
          </a:r>
          <a:r>
            <a:rPr lang="en-US" sz="1300" kern="1200" dirty="0">
              <a:latin typeface="Oswald" panose="00000500000000000000" pitchFamily="2" charset="0"/>
            </a:rPr>
            <a:t>. </a:t>
          </a:r>
        </a:p>
      </dsp:txBody>
      <dsp:txXfrm>
        <a:off x="5656815" y="3326838"/>
        <a:ext cx="4705668" cy="83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D3EE492-B2E3-4BD8-BAAE-0E36A12C6963}" type="datetimeFigureOut">
              <a:rPr lang="en-US" smtClean="0"/>
              <a:t>12/6/2023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24FFE49-D5E2-47CA-AE36-12064D7AD87B}" type="slidenum">
              <a:rPr lang="en-US" smtClean="0"/>
              <a:t>‹#›</a:t>
            </a:fld>
            <a:endParaRPr lang="en-US"/>
          </a:p>
        </p:txBody>
      </p:sp>
    </p:spTree>
    <p:extLst>
      <p:ext uri="{BB962C8B-B14F-4D97-AF65-F5344CB8AC3E}">
        <p14:creationId xmlns:p14="http://schemas.microsoft.com/office/powerpoint/2010/main" val="329318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a:p>
        </p:txBody>
      </p:sp>
      <p:sp>
        <p:nvSpPr>
          <p:cNvPr id="2" name="Footer Placeholder 1">
            <a:extLst>
              <a:ext uri="{FF2B5EF4-FFF2-40B4-BE49-F238E27FC236}">
                <a16:creationId xmlns:a16="http://schemas.microsoft.com/office/drawing/2014/main" id="{24CAF1A8-EDCF-1CC2-8078-1B1A0D74DACE}"/>
              </a:ext>
            </a:extLst>
          </p:cNvPr>
          <p:cNvSpPr>
            <a:spLocks noGrp="1"/>
          </p:cNvSpPr>
          <p:nvPr>
            <p:ph type="ftr" sz="quarter" idx="4"/>
          </p:nvPr>
        </p:nvSpPr>
        <p:spPr/>
        <p:txBody>
          <a:bodyPr/>
          <a:lstStyle/>
          <a:p>
            <a:endParaRPr lang="en-US" dirty="0"/>
          </a:p>
        </p:txBody>
      </p:sp>
      <p:sp>
        <p:nvSpPr>
          <p:cNvPr id="3" name="Header Placeholder 2">
            <a:extLst>
              <a:ext uri="{FF2B5EF4-FFF2-40B4-BE49-F238E27FC236}">
                <a16:creationId xmlns:a16="http://schemas.microsoft.com/office/drawing/2014/main" id="{A56E5218-ED09-3111-B290-8FF102E217A5}"/>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565516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2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7" name="Google Shape;967;p25: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968" name="Google Shape;968;p25: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20</a:t>
            </a:fld>
            <a:endParaRPr kern="0">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5" name="Google Shape;975;p26: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976" name="Google Shape;976;p26: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21</a:t>
            </a:fld>
            <a:endParaRPr kern="0">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2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4" name="Google Shape;984;p27: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985" name="Google Shape;985;p27: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22</a:t>
            </a:fld>
            <a:endParaRPr kern="0">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2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2" name="Google Shape;992;p28: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993" name="Google Shape;993;p28: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23</a:t>
            </a:fld>
            <a:endParaRPr kern="0">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2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2" name="Google Shape;1002;p29: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003" name="Google Shape;1003;p29: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24</a:t>
            </a:fld>
            <a:endParaRPr kern="0">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p3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9" name="Google Shape;1029;p33: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030" name="Google Shape;1030;p33: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25</a:t>
            </a:fld>
            <a:endParaRPr kern="0">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3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7" name="Google Shape;1037;p34: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038" name="Google Shape;1038;p34: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26</a:t>
            </a:fld>
            <a:endParaRPr kern="0">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3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0" name="Google Shape;1060;p37: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061" name="Google Shape;1061;p37: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27</a:t>
            </a:fld>
            <a:endParaRPr kern="0">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3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9" name="Google Shape;1069;p38: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070" name="Google Shape;1070;p38: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28</a:t>
            </a:fld>
            <a:endParaRPr kern="0">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3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8" name="Google Shape;1078;p39: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079" name="Google Shape;1079;p39: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29</a:t>
            </a:fld>
            <a:endParaRPr kern="0">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9" name="Google Shape;879;p14: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880" name="Google Shape;880;p14: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12</a:t>
            </a:fld>
            <a:endParaRPr kern="0">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p4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5" name="Google Shape;1085;p40: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086" name="Google Shape;1086;p40: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30</a:t>
            </a:fld>
            <a:endParaRPr kern="0">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p4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3" name="Google Shape;1093;p41: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094" name="Google Shape;1094;p41: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31</a:t>
            </a:fld>
            <a:endParaRPr kern="0">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p4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1" name="Google Shape;1111;p43: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112" name="Google Shape;1112;p43: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32</a:t>
            </a:fld>
            <a:endParaRPr kern="0">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p4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9" name="Google Shape;1119;p44: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120" name="Google Shape;1120;p44: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33</a:t>
            </a:fld>
            <a:endParaRPr kern="0">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p4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8" name="Google Shape;1148;p48: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149" name="Google Shape;1149;p48: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34</a:t>
            </a:fld>
            <a:endParaRPr kern="0">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p4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6" name="Google Shape;1156;p49: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157" name="Google Shape;1157;p49: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35</a:t>
            </a:fld>
            <a:endParaRPr kern="0">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5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7" name="Google Shape;1177;p52: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178" name="Google Shape;1178;p52: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36</a:t>
            </a:fld>
            <a:endParaRPr kern="0">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p5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6" name="Google Shape;1196;p54: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197" name="Google Shape;1197;p54: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37</a:t>
            </a:fld>
            <a:endParaRPr kern="0">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p5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4" name="Google Shape;1204;p55: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205" name="Google Shape;1205;p55: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38</a:t>
            </a:fld>
            <a:endParaRPr kern="0">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p5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1" name="Google Shape;1211;p56: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212" name="Google Shape;1212;p56: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39</a:t>
            </a:fld>
            <a:endParaRPr kern="0">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1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7" name="Google Shape;887;p15: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888" name="Google Shape;888;p15: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13</a:t>
            </a:fld>
            <a:endParaRPr kern="0">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p5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6" name="Google Shape;1226;p58: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227" name="Google Shape;1227;p58: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40</a:t>
            </a:fld>
            <a:endParaRPr kern="0">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5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4" name="Google Shape;1234;p59: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235" name="Google Shape;1235;p59: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41</a:t>
            </a:fld>
            <a:endParaRPr kern="0">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p6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3" name="Google Shape;1253;p62: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254" name="Google Shape;1254;p62: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42</a:t>
            </a:fld>
            <a:endParaRPr kern="0">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p6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2" name="Google Shape;1262;p63: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b="0" i="0">
              <a:solidFill>
                <a:srgbClr val="000000"/>
              </a:solidFill>
              <a:latin typeface="Calibri"/>
              <a:ea typeface="Calibri"/>
              <a:cs typeface="Calibri"/>
              <a:sym typeface="Calibri"/>
            </a:endParaRPr>
          </a:p>
        </p:txBody>
      </p:sp>
      <p:sp>
        <p:nvSpPr>
          <p:cNvPr id="1263" name="Google Shape;1263;p63: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43</a:t>
            </a:fld>
            <a:endParaRPr kern="0">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p6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8" name="Google Shape;1278;p65: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279" name="Google Shape;1279;p65: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44</a:t>
            </a:fld>
            <a:endParaRPr kern="0">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p6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9" name="Google Shape;1299;p68: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300" name="Google Shape;1300;p68: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45</a:t>
            </a:fld>
            <a:endParaRPr kern="0">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p6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7" name="Google Shape;1307;p69: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308" name="Google Shape;1308;p69: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46</a:t>
            </a:fld>
            <a:endParaRPr kern="0">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p7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4" name="Google Shape;1314;p70: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315" name="Google Shape;1315;p70: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47</a:t>
            </a:fld>
            <a:endParaRPr kern="0">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p7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1" name="Google Shape;1331;p72: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332" name="Google Shape;1332;p72: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48</a:t>
            </a:fld>
            <a:endParaRPr kern="0">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p7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9" name="Google Shape;1339;p73: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340" name="Google Shape;1340;p73: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49</a:t>
            </a:fld>
            <a:endParaRPr kern="0">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5" name="Google Shape;895;p16: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896" name="Google Shape;896;p16: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14</a:t>
            </a:fld>
            <a:endParaRPr kern="0">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p6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9" name="Google Shape;1299;p68: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300" name="Google Shape;1300;p68: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50</a:t>
            </a:fld>
            <a:endParaRPr kern="0">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p6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7" name="Google Shape;1307;p69: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308" name="Google Shape;1308;p69: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51</a:t>
            </a:fld>
            <a:endParaRPr kern="0">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p7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4" name="Google Shape;1314;p70: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315" name="Google Shape;1315;p70: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52</a:t>
            </a:fld>
            <a:endParaRPr kern="0">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p7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1" name="Google Shape;1331;p72: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332" name="Google Shape;1332;p72: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53</a:t>
            </a:fld>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71042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p7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9" name="Google Shape;1339;p73: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340" name="Google Shape;1340;p73: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54</a:t>
            </a:fld>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294341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55</a:t>
            </a:fld>
            <a:endParaRPr lang="en-US"/>
          </a:p>
        </p:txBody>
      </p:sp>
    </p:spTree>
    <p:extLst>
      <p:ext uri="{BB962C8B-B14F-4D97-AF65-F5344CB8AC3E}">
        <p14:creationId xmlns:p14="http://schemas.microsoft.com/office/powerpoint/2010/main" val="21909885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56</a:t>
            </a:fld>
            <a:endParaRPr lang="en-US"/>
          </a:p>
        </p:txBody>
      </p:sp>
    </p:spTree>
    <p:extLst>
      <p:ext uri="{BB962C8B-B14F-4D97-AF65-F5344CB8AC3E}">
        <p14:creationId xmlns:p14="http://schemas.microsoft.com/office/powerpoint/2010/main" val="40378057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57</a:t>
            </a:fld>
            <a:endParaRPr lang="en-US"/>
          </a:p>
        </p:txBody>
      </p:sp>
    </p:spTree>
    <p:extLst>
      <p:ext uri="{BB962C8B-B14F-4D97-AF65-F5344CB8AC3E}">
        <p14:creationId xmlns:p14="http://schemas.microsoft.com/office/powerpoint/2010/main" val="24369173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p8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8" name="Google Shape;1428;p85: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429" name="Google Shape;1429;p85: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60</a:t>
            </a:fld>
            <a:endParaRPr kern="0">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p8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6" name="Google Shape;1436;p86: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437" name="Google Shape;1437;p86: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61</a:t>
            </a:fld>
            <a:endParaRPr kern="0">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1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17: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904" name="Google Shape;904;p17: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15</a:t>
            </a:fld>
            <a:endParaRPr kern="0">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p8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4" name="Google Shape;1444;p87: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445" name="Google Shape;1445;p87: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62</a:t>
            </a:fld>
            <a:endParaRPr kern="0">
              <a:solidFill>
                <a:srgbClr val="000000"/>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p8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3" name="Google Shape;1453;p88: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454" name="Google Shape;1454;p88: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63</a:t>
            </a:fld>
            <a:endParaRPr kern="0">
              <a:solidFill>
                <a:srgbClr val="000000"/>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dirty="0"/>
          </a:p>
        </p:txBody>
      </p:sp>
      <p:sp>
        <p:nvSpPr>
          <p:cNvPr id="2" name="Footer Placeholder 1">
            <a:extLst>
              <a:ext uri="{FF2B5EF4-FFF2-40B4-BE49-F238E27FC236}">
                <a16:creationId xmlns:a16="http://schemas.microsoft.com/office/drawing/2014/main" id="{C972FB19-A4DA-D86F-7025-59D2D7E0E8A7}"/>
              </a:ext>
            </a:extLst>
          </p:cNvPr>
          <p:cNvSpPr>
            <a:spLocks noGrp="1"/>
          </p:cNvSpPr>
          <p:nvPr>
            <p:ph type="ftr" sz="quarter" idx="4"/>
          </p:nvPr>
        </p:nvSpPr>
        <p:spPr/>
        <p:txBody>
          <a:bodyPr/>
          <a:lstStyle/>
          <a:p>
            <a:endParaRPr lang="en-US" dirty="0"/>
          </a:p>
        </p:txBody>
      </p:sp>
      <p:sp>
        <p:nvSpPr>
          <p:cNvPr id="3" name="Header Placeholder 2">
            <a:extLst>
              <a:ext uri="{FF2B5EF4-FFF2-40B4-BE49-F238E27FC236}">
                <a16:creationId xmlns:a16="http://schemas.microsoft.com/office/drawing/2014/main" id="{7D0BC67E-6014-F21A-D753-E24284E89BD3}"/>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74719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1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p18: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912" name="Google Shape;912;p18: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16</a:t>
            </a:fld>
            <a:endParaRPr kern="0">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1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9" name="Google Shape;919;p19: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920" name="Google Shape;920;p19: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17</a:t>
            </a:fld>
            <a:endParaRPr kern="0">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2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4" name="Google Shape;934;p21: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935" name="Google Shape;935;p21: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18</a:t>
            </a:fld>
            <a:endParaRPr kern="0">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2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23: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952" name="Google Shape;952;p23: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19</a:t>
            </a:fld>
            <a:endParaRPr kern="0">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41AA8-2735-4AB2-EBC4-9E1380E962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BC439F-CEBD-8369-7C37-708BF3365C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F86732-98FB-D2DE-1D3F-16423B51EC28}"/>
              </a:ext>
            </a:extLst>
          </p:cNvPr>
          <p:cNvSpPr>
            <a:spLocks noGrp="1"/>
          </p:cNvSpPr>
          <p:nvPr>
            <p:ph type="dt" sz="half" idx="10"/>
          </p:nvPr>
        </p:nvSpPr>
        <p:spPr/>
        <p:txBody>
          <a:bodyPr/>
          <a:lstStyle/>
          <a:p>
            <a:fld id="{4AF0BDA8-43D4-4E9D-9FCE-5FA505C91DFE}" type="datetimeFigureOut">
              <a:rPr lang="en-US" smtClean="0"/>
              <a:t>12/6/2023</a:t>
            </a:fld>
            <a:endParaRPr lang="en-US"/>
          </a:p>
        </p:txBody>
      </p:sp>
      <p:sp>
        <p:nvSpPr>
          <p:cNvPr id="5" name="Footer Placeholder 4">
            <a:extLst>
              <a:ext uri="{FF2B5EF4-FFF2-40B4-BE49-F238E27FC236}">
                <a16:creationId xmlns:a16="http://schemas.microsoft.com/office/drawing/2014/main" id="{8E85DDDE-D6B1-0993-6CDD-6A97F3323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55CBA-B15D-A951-DCE4-025A645DF0C3}"/>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2768839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C405-AFD7-62AC-D6CF-64E0D13E06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DA6A33-2CDD-60D2-7FDD-453F08A8A7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40738-31F9-087D-D461-ADCDDC4D4162}"/>
              </a:ext>
            </a:extLst>
          </p:cNvPr>
          <p:cNvSpPr>
            <a:spLocks noGrp="1"/>
          </p:cNvSpPr>
          <p:nvPr>
            <p:ph type="dt" sz="half" idx="10"/>
          </p:nvPr>
        </p:nvSpPr>
        <p:spPr/>
        <p:txBody>
          <a:bodyPr/>
          <a:lstStyle/>
          <a:p>
            <a:fld id="{4AF0BDA8-43D4-4E9D-9FCE-5FA505C91DFE}" type="datetimeFigureOut">
              <a:rPr lang="en-US" smtClean="0"/>
              <a:t>12/6/2023</a:t>
            </a:fld>
            <a:endParaRPr lang="en-US"/>
          </a:p>
        </p:txBody>
      </p:sp>
      <p:sp>
        <p:nvSpPr>
          <p:cNvPr id="5" name="Footer Placeholder 4">
            <a:extLst>
              <a:ext uri="{FF2B5EF4-FFF2-40B4-BE49-F238E27FC236}">
                <a16:creationId xmlns:a16="http://schemas.microsoft.com/office/drawing/2014/main" id="{C04293FB-EDB4-7EE5-4DC7-A1AFF0D996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0DD17-9FA5-92C3-1FB0-3F5136DC4758}"/>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1978176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0CB363-E7C8-B10E-2D11-863527916C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19F4DF-5356-1081-B5D0-596A5903EA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12C6C-079D-6022-00CC-A6D935016B80}"/>
              </a:ext>
            </a:extLst>
          </p:cNvPr>
          <p:cNvSpPr>
            <a:spLocks noGrp="1"/>
          </p:cNvSpPr>
          <p:nvPr>
            <p:ph type="dt" sz="half" idx="10"/>
          </p:nvPr>
        </p:nvSpPr>
        <p:spPr/>
        <p:txBody>
          <a:bodyPr/>
          <a:lstStyle/>
          <a:p>
            <a:fld id="{4AF0BDA8-43D4-4E9D-9FCE-5FA505C91DFE}" type="datetimeFigureOut">
              <a:rPr lang="en-US" smtClean="0"/>
              <a:t>12/6/2023</a:t>
            </a:fld>
            <a:endParaRPr lang="en-US"/>
          </a:p>
        </p:txBody>
      </p:sp>
      <p:sp>
        <p:nvSpPr>
          <p:cNvPr id="5" name="Footer Placeholder 4">
            <a:extLst>
              <a:ext uri="{FF2B5EF4-FFF2-40B4-BE49-F238E27FC236}">
                <a16:creationId xmlns:a16="http://schemas.microsoft.com/office/drawing/2014/main" id="{DD2870E6-06BB-9292-4866-A7324B437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51A95-79D5-C93E-5B43-4D7355212D02}"/>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1767543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 Whit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EE4F0C4-96A0-FB49-92EF-CF053D176BBB}"/>
              </a:ext>
              <a:ext uri="{C183D7F6-B498-43B3-948B-1728B52AA6E4}">
                <adec:decorative xmlns:adec="http://schemas.microsoft.com/office/drawing/2017/decorative" val="1"/>
              </a:ext>
            </a:extLst>
          </p:cNvPr>
          <p:cNvCxnSpPr>
            <a:cxnSpLocks/>
          </p:cNvCxnSpPr>
          <p:nvPr userDrawn="1"/>
        </p:nvCxnSpPr>
        <p:spPr>
          <a:xfrm>
            <a:off x="762651" y="1447796"/>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6" name="Title Placeholder 17">
            <a:extLst>
              <a:ext uri="{FF2B5EF4-FFF2-40B4-BE49-F238E27FC236}">
                <a16:creationId xmlns:a16="http://schemas.microsoft.com/office/drawing/2014/main" id="{A40A9772-F566-7847-89D0-15690EA53F74}"/>
              </a:ext>
            </a:extLst>
          </p:cNvPr>
          <p:cNvSpPr>
            <a:spLocks noGrp="1"/>
          </p:cNvSpPr>
          <p:nvPr>
            <p:ph type="title"/>
          </p:nvPr>
        </p:nvSpPr>
        <p:spPr>
          <a:xfrm>
            <a:off x="778101" y="537764"/>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7" name="Graphic 6">
            <a:extLst>
              <a:ext uri="{FF2B5EF4-FFF2-40B4-BE49-F238E27FC236}">
                <a16:creationId xmlns:a16="http://schemas.microsoft.com/office/drawing/2014/main" id="{495AEA99-2F8A-3D47-8F3B-166A200086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
        <p:nvSpPr>
          <p:cNvPr id="5" name="Slide Number Placeholder 5">
            <a:extLst>
              <a:ext uri="{FF2B5EF4-FFF2-40B4-BE49-F238E27FC236}">
                <a16:creationId xmlns:a16="http://schemas.microsoft.com/office/drawing/2014/main" id="{CC9DC9BC-0E08-1A47-AB3C-D0D05F30B7A5}"/>
              </a:ext>
              <a:ext uri="{C183D7F6-B498-43B3-948B-1728B52AA6E4}">
                <adec:decorative xmlns:adec="http://schemas.microsoft.com/office/drawing/2017/decorative" val="1"/>
              </a:ext>
            </a:extLst>
          </p:cNvPr>
          <p:cNvSpPr>
            <a:spLocks noGrp="1"/>
          </p:cNvSpPr>
          <p:nvPr>
            <p:ph type="sldNum" sz="quarter" idx="4"/>
          </p:nvPr>
        </p:nvSpPr>
        <p:spPr>
          <a:xfrm>
            <a:off x="11444289" y="6301232"/>
            <a:ext cx="583002" cy="399606"/>
          </a:xfrm>
          <a:prstGeom prst="rect">
            <a:avLst/>
          </a:prstGeom>
        </p:spPr>
        <p:txBody>
          <a:bodyPr vert="horz" lIns="0" tIns="0" rIns="91440" bIns="45720" rtlCol="0" anchor="t" anchorCtr="0"/>
          <a:lstStyle>
            <a:lvl1pPr algn="l">
              <a:defRPr sz="1600" b="0" i="0">
                <a:solidFill>
                  <a:schemeClr val="tx1"/>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a:p>
        </p:txBody>
      </p:sp>
    </p:spTree>
    <p:extLst>
      <p:ext uri="{BB962C8B-B14F-4D97-AF65-F5344CB8AC3E}">
        <p14:creationId xmlns:p14="http://schemas.microsoft.com/office/powerpoint/2010/main" val="1216123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sp>
        <p:nvSpPr>
          <p:cNvPr id="4" name="Rectangle 3"/>
          <p:cNvSpPr/>
          <p:nvPr userDrawn="1"/>
        </p:nvSpPr>
        <p:spPr bwMode="auto">
          <a:xfrm>
            <a:off x="0" y="6705600"/>
            <a:ext cx="12192000" cy="152400"/>
          </a:xfrm>
          <a:prstGeom prst="rect">
            <a:avLst/>
          </a:prstGeom>
          <a:solidFill>
            <a:srgbClr val="005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593701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2"/>
        <p:cNvGrpSpPr/>
        <p:nvPr/>
      </p:nvGrpSpPr>
      <p:grpSpPr>
        <a:xfrm>
          <a:off x="0" y="0"/>
          <a:ext cx="0" cy="0"/>
          <a:chOff x="0" y="0"/>
          <a:chExt cx="0" cy="0"/>
        </a:xfrm>
      </p:grpSpPr>
      <p:pic>
        <p:nvPicPr>
          <p:cNvPr id="23" name="Google Shape;23;p115" descr="Shape, rectangle&#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4" name="Google Shape;24;p115"/>
          <p:cNvSpPr txBox="1">
            <a:spLocks noGrp="1"/>
          </p:cNvSpPr>
          <p:nvPr>
            <p:ph type="title"/>
          </p:nvPr>
        </p:nvSpPr>
        <p:spPr>
          <a:xfrm>
            <a:off x="426009" y="712058"/>
            <a:ext cx="11339982" cy="6707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Montserrat Medium"/>
              <a:buNone/>
              <a:defRPr b="0" i="0">
                <a:latin typeface="Montserrat Medium"/>
                <a:ea typeface="Montserrat Medium"/>
                <a:cs typeface="Montserrat Medium"/>
                <a:sym typeface="Montserrat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15"/>
          <p:cNvSpPr txBox="1">
            <a:spLocks noGrp="1"/>
          </p:cNvSpPr>
          <p:nvPr>
            <p:ph type="body" idx="1"/>
          </p:nvPr>
        </p:nvSpPr>
        <p:spPr>
          <a:xfrm>
            <a:off x="426008" y="1638399"/>
            <a:ext cx="10407896"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b="0" i="0">
                <a:latin typeface="Montserrat"/>
                <a:ea typeface="Montserrat"/>
                <a:cs typeface="Montserrat"/>
                <a:sym typeface="Montserra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44570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C12F5-519E-B4DA-91B2-97FB8A5C18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67BE62-4948-A56E-CC04-D56E14BEEE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7D140-AD07-4B9D-5BC9-E083AC938CFA}"/>
              </a:ext>
            </a:extLst>
          </p:cNvPr>
          <p:cNvSpPr>
            <a:spLocks noGrp="1"/>
          </p:cNvSpPr>
          <p:nvPr>
            <p:ph type="dt" sz="half" idx="10"/>
          </p:nvPr>
        </p:nvSpPr>
        <p:spPr/>
        <p:txBody>
          <a:bodyPr/>
          <a:lstStyle/>
          <a:p>
            <a:fld id="{4AF0BDA8-43D4-4E9D-9FCE-5FA505C91DFE}" type="datetimeFigureOut">
              <a:rPr lang="en-US" smtClean="0"/>
              <a:t>12/6/2023</a:t>
            </a:fld>
            <a:endParaRPr lang="en-US"/>
          </a:p>
        </p:txBody>
      </p:sp>
      <p:sp>
        <p:nvSpPr>
          <p:cNvPr id="5" name="Footer Placeholder 4">
            <a:extLst>
              <a:ext uri="{FF2B5EF4-FFF2-40B4-BE49-F238E27FC236}">
                <a16:creationId xmlns:a16="http://schemas.microsoft.com/office/drawing/2014/main" id="{88EE29D4-3CC4-A498-E6A5-AB93F235C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6C52E8-1B1F-E844-FF41-127476B7BA4E}"/>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238410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AF6B-105B-E4BE-75F8-67F1842395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BF9DF2-A8BE-8FC9-5F73-EFDAE2F660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B0FD2A-C4E6-EF61-FDB0-4252DACA8679}"/>
              </a:ext>
            </a:extLst>
          </p:cNvPr>
          <p:cNvSpPr>
            <a:spLocks noGrp="1"/>
          </p:cNvSpPr>
          <p:nvPr>
            <p:ph type="dt" sz="half" idx="10"/>
          </p:nvPr>
        </p:nvSpPr>
        <p:spPr/>
        <p:txBody>
          <a:bodyPr/>
          <a:lstStyle/>
          <a:p>
            <a:fld id="{4AF0BDA8-43D4-4E9D-9FCE-5FA505C91DFE}" type="datetimeFigureOut">
              <a:rPr lang="en-US" smtClean="0"/>
              <a:t>12/6/2023</a:t>
            </a:fld>
            <a:endParaRPr lang="en-US"/>
          </a:p>
        </p:txBody>
      </p:sp>
      <p:sp>
        <p:nvSpPr>
          <p:cNvPr id="5" name="Footer Placeholder 4">
            <a:extLst>
              <a:ext uri="{FF2B5EF4-FFF2-40B4-BE49-F238E27FC236}">
                <a16:creationId xmlns:a16="http://schemas.microsoft.com/office/drawing/2014/main" id="{AE9C4FC6-3ADB-11D2-6670-DE01186FB8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C6E9F-6FE8-6DE0-54D0-9F943B3694B6}"/>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179415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B788E-8C68-2931-D6C6-E6DE3E265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0445E8-9F9E-395A-DC11-B8119A34EE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669233-0EAE-41E3-A096-88FDCB210B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38B774-3635-28BE-3B43-54065FB0247F}"/>
              </a:ext>
            </a:extLst>
          </p:cNvPr>
          <p:cNvSpPr>
            <a:spLocks noGrp="1"/>
          </p:cNvSpPr>
          <p:nvPr>
            <p:ph type="dt" sz="half" idx="10"/>
          </p:nvPr>
        </p:nvSpPr>
        <p:spPr/>
        <p:txBody>
          <a:bodyPr/>
          <a:lstStyle/>
          <a:p>
            <a:fld id="{4AF0BDA8-43D4-4E9D-9FCE-5FA505C91DFE}" type="datetimeFigureOut">
              <a:rPr lang="en-US" smtClean="0"/>
              <a:t>12/6/2023</a:t>
            </a:fld>
            <a:endParaRPr lang="en-US"/>
          </a:p>
        </p:txBody>
      </p:sp>
      <p:sp>
        <p:nvSpPr>
          <p:cNvPr id="6" name="Footer Placeholder 5">
            <a:extLst>
              <a:ext uri="{FF2B5EF4-FFF2-40B4-BE49-F238E27FC236}">
                <a16:creationId xmlns:a16="http://schemas.microsoft.com/office/drawing/2014/main" id="{C930934D-E868-4CBF-C8A2-53721EAAE7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514D5D-B44E-1290-34CE-0CE0CD6A6771}"/>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2602593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89215-1A84-45EE-C189-3E01D6C1F0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69D149-1C86-74C8-C8EF-EE5DF3DC42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A3FD38-6925-F4FE-2540-C209E1901A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D66CCF-936D-4F84-73BC-28D1A542D7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C6E7FA-00F5-3C3B-01B4-E1720AF1F7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210905-0476-8124-00B9-9F905CB0614D}"/>
              </a:ext>
            </a:extLst>
          </p:cNvPr>
          <p:cNvSpPr>
            <a:spLocks noGrp="1"/>
          </p:cNvSpPr>
          <p:nvPr>
            <p:ph type="dt" sz="half" idx="10"/>
          </p:nvPr>
        </p:nvSpPr>
        <p:spPr/>
        <p:txBody>
          <a:bodyPr/>
          <a:lstStyle/>
          <a:p>
            <a:fld id="{4AF0BDA8-43D4-4E9D-9FCE-5FA505C91DFE}" type="datetimeFigureOut">
              <a:rPr lang="en-US" smtClean="0"/>
              <a:t>12/6/2023</a:t>
            </a:fld>
            <a:endParaRPr lang="en-US"/>
          </a:p>
        </p:txBody>
      </p:sp>
      <p:sp>
        <p:nvSpPr>
          <p:cNvPr id="8" name="Footer Placeholder 7">
            <a:extLst>
              <a:ext uri="{FF2B5EF4-FFF2-40B4-BE49-F238E27FC236}">
                <a16:creationId xmlns:a16="http://schemas.microsoft.com/office/drawing/2014/main" id="{A8A6B2A6-B956-CE82-5E84-63062F8072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8C71B5-88DA-4388-B97D-E1B2A3149984}"/>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2374693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08D7C-757D-4773-A55D-95D998E816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244733-C23F-7CAF-51CC-713C81879A93}"/>
              </a:ext>
            </a:extLst>
          </p:cNvPr>
          <p:cNvSpPr>
            <a:spLocks noGrp="1"/>
          </p:cNvSpPr>
          <p:nvPr>
            <p:ph type="dt" sz="half" idx="10"/>
          </p:nvPr>
        </p:nvSpPr>
        <p:spPr/>
        <p:txBody>
          <a:bodyPr/>
          <a:lstStyle/>
          <a:p>
            <a:fld id="{4AF0BDA8-43D4-4E9D-9FCE-5FA505C91DFE}" type="datetimeFigureOut">
              <a:rPr lang="en-US" smtClean="0"/>
              <a:t>12/6/2023</a:t>
            </a:fld>
            <a:endParaRPr lang="en-US"/>
          </a:p>
        </p:txBody>
      </p:sp>
      <p:sp>
        <p:nvSpPr>
          <p:cNvPr id="4" name="Footer Placeholder 3">
            <a:extLst>
              <a:ext uri="{FF2B5EF4-FFF2-40B4-BE49-F238E27FC236}">
                <a16:creationId xmlns:a16="http://schemas.microsoft.com/office/drawing/2014/main" id="{91BD1861-053E-B5A6-19C0-EB8839A822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2A3BDA-3F0B-702F-5418-D0D76834A669}"/>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262810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CA50FF-EB02-1623-F753-C9760AF5C764}"/>
              </a:ext>
            </a:extLst>
          </p:cNvPr>
          <p:cNvSpPr>
            <a:spLocks noGrp="1"/>
          </p:cNvSpPr>
          <p:nvPr>
            <p:ph type="dt" sz="half" idx="10"/>
          </p:nvPr>
        </p:nvSpPr>
        <p:spPr/>
        <p:txBody>
          <a:bodyPr/>
          <a:lstStyle/>
          <a:p>
            <a:fld id="{4AF0BDA8-43D4-4E9D-9FCE-5FA505C91DFE}" type="datetimeFigureOut">
              <a:rPr lang="en-US" smtClean="0"/>
              <a:t>12/6/2023</a:t>
            </a:fld>
            <a:endParaRPr lang="en-US"/>
          </a:p>
        </p:txBody>
      </p:sp>
      <p:sp>
        <p:nvSpPr>
          <p:cNvPr id="3" name="Footer Placeholder 2">
            <a:extLst>
              <a:ext uri="{FF2B5EF4-FFF2-40B4-BE49-F238E27FC236}">
                <a16:creationId xmlns:a16="http://schemas.microsoft.com/office/drawing/2014/main" id="{73FA0CEA-C540-CEDE-7C19-6E324038DD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C7F545-0EC6-8781-AE26-AAE29353DDC7}"/>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3407443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16BE4-E4C5-CDCD-ACC9-E75F94D6D3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5171A3-EABA-31AD-0050-263F79662F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FD2FC4-E977-470E-5B18-E4F15B78B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690625-2CA8-ABD7-B900-AC456C4D43BC}"/>
              </a:ext>
            </a:extLst>
          </p:cNvPr>
          <p:cNvSpPr>
            <a:spLocks noGrp="1"/>
          </p:cNvSpPr>
          <p:nvPr>
            <p:ph type="dt" sz="half" idx="10"/>
          </p:nvPr>
        </p:nvSpPr>
        <p:spPr/>
        <p:txBody>
          <a:bodyPr/>
          <a:lstStyle/>
          <a:p>
            <a:fld id="{4AF0BDA8-43D4-4E9D-9FCE-5FA505C91DFE}" type="datetimeFigureOut">
              <a:rPr lang="en-US" smtClean="0"/>
              <a:t>12/6/2023</a:t>
            </a:fld>
            <a:endParaRPr lang="en-US"/>
          </a:p>
        </p:txBody>
      </p:sp>
      <p:sp>
        <p:nvSpPr>
          <p:cNvPr id="6" name="Footer Placeholder 5">
            <a:extLst>
              <a:ext uri="{FF2B5EF4-FFF2-40B4-BE49-F238E27FC236}">
                <a16:creationId xmlns:a16="http://schemas.microsoft.com/office/drawing/2014/main" id="{D56367D8-EB2A-D632-E26C-005259ECF3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89D638-591F-77C7-B927-FE8E4BBDA182}"/>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215864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CA74-CD39-177F-0F8F-C7C7712391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BB6F14-D324-6376-ADCB-A008399075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B1A567-C39A-3366-4A00-61A1BC8E2F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1438DC-1F03-179A-0960-B8A8EC882DEA}"/>
              </a:ext>
            </a:extLst>
          </p:cNvPr>
          <p:cNvSpPr>
            <a:spLocks noGrp="1"/>
          </p:cNvSpPr>
          <p:nvPr>
            <p:ph type="dt" sz="half" idx="10"/>
          </p:nvPr>
        </p:nvSpPr>
        <p:spPr/>
        <p:txBody>
          <a:bodyPr/>
          <a:lstStyle/>
          <a:p>
            <a:fld id="{4AF0BDA8-43D4-4E9D-9FCE-5FA505C91DFE}" type="datetimeFigureOut">
              <a:rPr lang="en-US" smtClean="0"/>
              <a:t>12/6/2023</a:t>
            </a:fld>
            <a:endParaRPr lang="en-US"/>
          </a:p>
        </p:txBody>
      </p:sp>
      <p:sp>
        <p:nvSpPr>
          <p:cNvPr id="6" name="Footer Placeholder 5">
            <a:extLst>
              <a:ext uri="{FF2B5EF4-FFF2-40B4-BE49-F238E27FC236}">
                <a16:creationId xmlns:a16="http://schemas.microsoft.com/office/drawing/2014/main" id="{E44D307E-EC77-FB77-A125-356488272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725FD-4D68-47FE-6BD7-A05D6592ADDC}"/>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52723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6D8421-BE2A-FB68-4640-EFB9AAECE6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7BA00D-6F21-450B-D354-CEDD334F3C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BE232D-C2B7-D592-7597-CBD5C0EF96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0BDA8-43D4-4E9D-9FCE-5FA505C91DFE}" type="datetimeFigureOut">
              <a:rPr lang="en-US" smtClean="0"/>
              <a:t>12/6/2023</a:t>
            </a:fld>
            <a:endParaRPr lang="en-US"/>
          </a:p>
        </p:txBody>
      </p:sp>
      <p:sp>
        <p:nvSpPr>
          <p:cNvPr id="5" name="Footer Placeholder 4">
            <a:extLst>
              <a:ext uri="{FF2B5EF4-FFF2-40B4-BE49-F238E27FC236}">
                <a16:creationId xmlns:a16="http://schemas.microsoft.com/office/drawing/2014/main" id="{31815E0A-BBB2-F754-3EA2-AA6B66AF6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36B0FB-BCFA-0111-9F7F-3352B29D7C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05103-65E7-4C3A-9F2F-7D6A5C33FC59}" type="slidenum">
              <a:rPr lang="en-US" smtClean="0"/>
              <a:t>‹#›</a:t>
            </a:fld>
            <a:endParaRPr lang="en-US"/>
          </a:p>
        </p:txBody>
      </p:sp>
    </p:spTree>
    <p:extLst>
      <p:ext uri="{BB962C8B-B14F-4D97-AF65-F5344CB8AC3E}">
        <p14:creationId xmlns:p14="http://schemas.microsoft.com/office/powerpoint/2010/main" val="353106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studentaid.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diagramLayout" Target="../diagrams/layout8.xml"/><Relationship Id="rId7" Type="http://schemas.openxmlformats.org/officeDocument/2006/relationships/image" Target="../media/image75.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0">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F11752-97C7-456C-A2C5-CE9BA7DAA4CB}"/>
              </a:ext>
            </a:extLst>
          </p:cNvPr>
          <p:cNvSpPr>
            <a:spLocks noGrp="1"/>
          </p:cNvSpPr>
          <p:nvPr>
            <p:ph type="ctrTitle"/>
          </p:nvPr>
        </p:nvSpPr>
        <p:spPr>
          <a:xfrm>
            <a:off x="838200" y="1174819"/>
            <a:ext cx="4375151" cy="2858363"/>
          </a:xfrm>
        </p:spPr>
        <p:txBody>
          <a:bodyPr>
            <a:normAutofit fontScale="90000"/>
          </a:bodyPr>
          <a:lstStyle/>
          <a:p>
            <a:pPr algn="l"/>
            <a:r>
              <a:rPr lang="en-US" sz="6700" b="1" dirty="0">
                <a:solidFill>
                  <a:schemeClr val="bg1"/>
                </a:solidFill>
                <a:latin typeface="Oswald" panose="00000500000000000000" pitchFamily="2" charset="0"/>
              </a:rPr>
              <a:t>2024-2025</a:t>
            </a:r>
            <a:br>
              <a:rPr lang="en-US" sz="6700" b="1" dirty="0">
                <a:solidFill>
                  <a:schemeClr val="bg1"/>
                </a:solidFill>
                <a:latin typeface="Oswald" panose="00000500000000000000" pitchFamily="2" charset="0"/>
              </a:rPr>
            </a:br>
            <a:r>
              <a:rPr lang="en-US" sz="6700" b="1" dirty="0" err="1">
                <a:solidFill>
                  <a:schemeClr val="bg1"/>
                </a:solidFill>
                <a:latin typeface="Oswald" panose="00000500000000000000" pitchFamily="2" charset="0"/>
              </a:rPr>
              <a:t>Proceso</a:t>
            </a:r>
            <a:r>
              <a:rPr lang="en-US" sz="6700" b="1" dirty="0">
                <a:solidFill>
                  <a:schemeClr val="bg1"/>
                </a:solidFill>
                <a:latin typeface="Oswald" panose="00000500000000000000" pitchFamily="2" charset="0"/>
              </a:rPr>
              <a:t> de </a:t>
            </a:r>
            <a:r>
              <a:rPr lang="en-US" sz="6700" b="1" dirty="0" err="1">
                <a:solidFill>
                  <a:schemeClr val="bg1"/>
                </a:solidFill>
                <a:latin typeface="Oswald" panose="00000500000000000000" pitchFamily="2" charset="0"/>
              </a:rPr>
              <a:t>Ayuda</a:t>
            </a:r>
            <a:r>
              <a:rPr lang="en-US" sz="6700" b="1" dirty="0">
                <a:solidFill>
                  <a:schemeClr val="bg1"/>
                </a:solidFill>
                <a:latin typeface="Oswald" panose="00000500000000000000" pitchFamily="2" charset="0"/>
              </a:rPr>
              <a:t> </a:t>
            </a:r>
            <a:r>
              <a:rPr lang="en-US" sz="6700" b="1" dirty="0" err="1">
                <a:solidFill>
                  <a:schemeClr val="bg1"/>
                </a:solidFill>
                <a:latin typeface="Oswald" panose="00000500000000000000" pitchFamily="2" charset="0"/>
              </a:rPr>
              <a:t>Financiera</a:t>
            </a:r>
            <a:endParaRPr lang="en-US" sz="6700" b="1" dirty="0">
              <a:solidFill>
                <a:schemeClr val="bg1"/>
              </a:solidFill>
              <a:latin typeface="Oswald" panose="00000500000000000000" pitchFamily="2" charset="0"/>
            </a:endParaRPr>
          </a:p>
        </p:txBody>
      </p:sp>
      <p:sp>
        <p:nvSpPr>
          <p:cNvPr id="3" name="Subtitle 2">
            <a:extLst>
              <a:ext uri="{FF2B5EF4-FFF2-40B4-BE49-F238E27FC236}">
                <a16:creationId xmlns:a16="http://schemas.microsoft.com/office/drawing/2014/main" id="{F08CD234-329F-4791-9B9F-4F0BD1B1A179}"/>
              </a:ext>
            </a:extLst>
          </p:cNvPr>
          <p:cNvSpPr>
            <a:spLocks noGrp="1"/>
          </p:cNvSpPr>
          <p:nvPr>
            <p:ph type="subTitle" idx="1"/>
          </p:nvPr>
        </p:nvSpPr>
        <p:spPr>
          <a:xfrm>
            <a:off x="566554" y="4162425"/>
            <a:ext cx="5529446" cy="1886173"/>
          </a:xfrm>
        </p:spPr>
        <p:txBody>
          <a:bodyPr>
            <a:normAutofit/>
          </a:bodyPr>
          <a:lstStyle/>
          <a:p>
            <a:pPr algn="l"/>
            <a:r>
              <a:rPr lang="en-US" sz="2200" b="1" dirty="0">
                <a:solidFill>
                  <a:schemeClr val="bg1"/>
                </a:solidFill>
                <a:latin typeface="Oswald" panose="00000500000000000000" pitchFamily="2" charset="0"/>
              </a:rPr>
              <a:t>PRESENTADOR/A:</a:t>
            </a:r>
          </a:p>
        </p:txBody>
      </p:sp>
      <p:pic>
        <p:nvPicPr>
          <p:cNvPr id="6" name="Picture 5"/>
          <p:cNvPicPr>
            <a:picLocks noChangeAspect="1"/>
          </p:cNvPicPr>
          <p:nvPr/>
        </p:nvPicPr>
        <p:blipFill rotWithShape="1">
          <a:blip r:embed="rId2"/>
          <a:srcRect l="7951" r="31063" b="1"/>
          <a:stretch/>
        </p:blipFill>
        <p:spPr>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sp>
        <p:nvSpPr>
          <p:cNvPr id="27" name="Freeform: Shape 12">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14">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0415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54EFC5-0C7D-4CFB-69E8-27F3438318E0}"/>
              </a:ext>
            </a:extLst>
          </p:cNvPr>
          <p:cNvSpPr>
            <a:spLocks noGrp="1"/>
          </p:cNvSpPr>
          <p:nvPr>
            <p:ph type="title"/>
          </p:nvPr>
        </p:nvSpPr>
        <p:spPr>
          <a:xfrm>
            <a:off x="266618" y="465033"/>
            <a:ext cx="11339982" cy="670798"/>
          </a:xfrm>
        </p:spPr>
        <p:txBody>
          <a:bodyPr>
            <a:normAutofit/>
          </a:bodyPr>
          <a:lstStyle/>
          <a:p>
            <a:r>
              <a:rPr lang="en-US" sz="3600" dirty="0" err="1"/>
              <a:t>Preguntas</a:t>
            </a:r>
            <a:r>
              <a:rPr lang="en-US" sz="3600" dirty="0"/>
              <a:t> de </a:t>
            </a:r>
            <a:r>
              <a:rPr lang="en-US" sz="3600" dirty="0" err="1"/>
              <a:t>Ayuda</a:t>
            </a:r>
            <a:r>
              <a:rPr lang="en-US" sz="3600" dirty="0"/>
              <a:t> de </a:t>
            </a:r>
            <a:r>
              <a:rPr lang="en-US" sz="3600" dirty="0" err="1"/>
              <a:t>los</a:t>
            </a:r>
            <a:r>
              <a:rPr lang="en-US" sz="3600" dirty="0"/>
              <a:t> Padres</a:t>
            </a:r>
          </a:p>
        </p:txBody>
      </p:sp>
      <p:pic>
        <p:nvPicPr>
          <p:cNvPr id="8" name="Picture 7">
            <a:extLst>
              <a:ext uri="{FF2B5EF4-FFF2-40B4-BE49-F238E27FC236}">
                <a16:creationId xmlns:a16="http://schemas.microsoft.com/office/drawing/2014/main" id="{D9AC5F06-D928-50D8-4A34-21CBFF6BC308}"/>
              </a:ext>
            </a:extLst>
          </p:cNvPr>
          <p:cNvPicPr>
            <a:picLocks noChangeAspect="1"/>
          </p:cNvPicPr>
          <p:nvPr/>
        </p:nvPicPr>
        <p:blipFill>
          <a:blip r:embed="rId2"/>
          <a:stretch>
            <a:fillRect/>
          </a:stretch>
        </p:blipFill>
        <p:spPr>
          <a:xfrm>
            <a:off x="7325762" y="1010157"/>
            <a:ext cx="4699988" cy="5135785"/>
          </a:xfrm>
          <a:prstGeom prst="rect">
            <a:avLst/>
          </a:prstGeom>
        </p:spPr>
      </p:pic>
      <p:sp>
        <p:nvSpPr>
          <p:cNvPr id="10" name="Text Placeholder 5">
            <a:extLst>
              <a:ext uri="{FF2B5EF4-FFF2-40B4-BE49-F238E27FC236}">
                <a16:creationId xmlns:a16="http://schemas.microsoft.com/office/drawing/2014/main" id="{38B8A4C8-51F0-94EE-FE8A-2047BBFC7874}"/>
              </a:ext>
            </a:extLst>
          </p:cNvPr>
          <p:cNvSpPr>
            <a:spLocks noGrp="1"/>
          </p:cNvSpPr>
          <p:nvPr>
            <p:ph type="body" idx="1"/>
          </p:nvPr>
        </p:nvSpPr>
        <p:spPr>
          <a:xfrm>
            <a:off x="526209" y="1122337"/>
            <a:ext cx="6539962" cy="4911424"/>
          </a:xfrm>
        </p:spPr>
        <p:txBody>
          <a:bodyPr>
            <a:normAutofit fontScale="92500"/>
          </a:bodyPr>
          <a:lstStyle/>
          <a:p>
            <a:pPr>
              <a:lnSpc>
                <a:spcPct val="120000"/>
              </a:lnSpc>
            </a:pPr>
            <a:r>
              <a:rPr lang="en-US" sz="1400" b="0" i="0" dirty="0">
                <a:solidFill>
                  <a:srgbClr val="040C28"/>
                </a:solidFill>
                <a:effectLst/>
                <a:latin typeface="Google Sans"/>
              </a:rPr>
              <a:t>¿</a:t>
            </a:r>
            <a:r>
              <a:rPr lang="en-US" sz="1400" dirty="0" err="1"/>
              <a:t>Están</a:t>
            </a:r>
            <a:r>
              <a:rPr lang="en-US" sz="1400" dirty="0"/>
              <a:t> sus padres </a:t>
            </a:r>
            <a:r>
              <a:rPr lang="en-US" sz="1400" dirty="0" err="1"/>
              <a:t>casados</a:t>
            </a:r>
            <a:r>
              <a:rPr lang="en-US" sz="1400" dirty="0"/>
              <a:t>?</a:t>
            </a:r>
          </a:p>
          <a:p>
            <a:pPr lvl="1">
              <a:lnSpc>
                <a:spcPct val="120000"/>
              </a:lnSpc>
              <a:buFont typeface="Courier New" panose="02070309020205020404" pitchFamily="49" charset="0"/>
              <a:buChar char="o"/>
            </a:pPr>
            <a:r>
              <a:rPr lang="en-US" sz="1400" dirty="0"/>
              <a:t>Si la </a:t>
            </a:r>
            <a:r>
              <a:rPr lang="en-US" sz="1400" dirty="0" err="1"/>
              <a:t>respuesta</a:t>
            </a:r>
            <a:r>
              <a:rPr lang="en-US" sz="1400" dirty="0"/>
              <a:t> es </a:t>
            </a:r>
            <a:r>
              <a:rPr lang="en-US" sz="1400" dirty="0" err="1"/>
              <a:t>Sí</a:t>
            </a:r>
            <a:r>
              <a:rPr lang="en-US" sz="1400" dirty="0"/>
              <a:t>, </a:t>
            </a:r>
            <a:r>
              <a:rPr lang="en-US" sz="1400" dirty="0" err="1"/>
              <a:t>ponga</a:t>
            </a:r>
            <a:r>
              <a:rPr lang="en-US" sz="1400" dirty="0"/>
              <a:t> </a:t>
            </a:r>
            <a:r>
              <a:rPr lang="en-US" sz="1400" dirty="0" err="1"/>
              <a:t>Información</a:t>
            </a:r>
            <a:r>
              <a:rPr lang="en-US" sz="1400" dirty="0"/>
              <a:t> de ambos padres</a:t>
            </a:r>
          </a:p>
          <a:p>
            <a:pPr lvl="1">
              <a:lnSpc>
                <a:spcPct val="120000"/>
              </a:lnSpc>
              <a:buFont typeface="Courier New" panose="02070309020205020404" pitchFamily="49" charset="0"/>
              <a:buChar char="o"/>
            </a:pPr>
            <a:r>
              <a:rPr lang="en-US" sz="1400" dirty="0"/>
              <a:t>Si la </a:t>
            </a:r>
            <a:r>
              <a:rPr lang="en-US" sz="1400" dirty="0" err="1"/>
              <a:t>respuesta</a:t>
            </a:r>
            <a:r>
              <a:rPr lang="en-US" sz="1400" dirty="0"/>
              <a:t> es No, </a:t>
            </a:r>
            <a:r>
              <a:rPr lang="en-US" sz="1400" dirty="0" err="1"/>
              <a:t>vaye</a:t>
            </a:r>
            <a:r>
              <a:rPr lang="en-US" sz="1400" dirty="0"/>
              <a:t> a la </a:t>
            </a:r>
            <a:r>
              <a:rPr lang="en-US" sz="1400" dirty="0" err="1"/>
              <a:t>siguiente</a:t>
            </a:r>
            <a:r>
              <a:rPr lang="en-US" sz="1400" dirty="0"/>
              <a:t> </a:t>
            </a:r>
            <a:r>
              <a:rPr lang="en-US" sz="1400" dirty="0" err="1"/>
              <a:t>pregunta</a:t>
            </a:r>
            <a:endParaRPr lang="en-US" sz="1400" dirty="0"/>
          </a:p>
          <a:p>
            <a:pPr indent="-342900">
              <a:lnSpc>
                <a:spcPct val="120000"/>
              </a:lnSpc>
            </a:pPr>
            <a:r>
              <a:rPr lang="en-US" sz="1400" b="0" i="0" dirty="0">
                <a:solidFill>
                  <a:srgbClr val="040C28"/>
                </a:solidFill>
                <a:effectLst/>
                <a:latin typeface="Google Sans"/>
              </a:rPr>
              <a:t>¿</a:t>
            </a:r>
            <a:r>
              <a:rPr lang="en-US" sz="1400" dirty="0"/>
              <a:t>Sus padres </a:t>
            </a:r>
            <a:r>
              <a:rPr lang="en-US" sz="1400" dirty="0" err="1"/>
              <a:t>viven</a:t>
            </a:r>
            <a:r>
              <a:rPr lang="en-US" sz="1400" dirty="0"/>
              <a:t> </a:t>
            </a:r>
            <a:r>
              <a:rPr lang="en-US" sz="1400" dirty="0" err="1"/>
              <a:t>juntos</a:t>
            </a:r>
            <a:r>
              <a:rPr lang="en-US" sz="1400" dirty="0"/>
              <a:t>?</a:t>
            </a:r>
          </a:p>
          <a:p>
            <a:pPr lvl="1">
              <a:lnSpc>
                <a:spcPct val="120000"/>
              </a:lnSpc>
              <a:buFont typeface="Courier New" panose="02070309020205020404" pitchFamily="49" charset="0"/>
              <a:buChar char="o"/>
            </a:pPr>
            <a:r>
              <a:rPr lang="en-US" sz="1400" dirty="0"/>
              <a:t>Si la </a:t>
            </a:r>
            <a:r>
              <a:rPr lang="en-US" sz="1400" dirty="0" err="1"/>
              <a:t>respuesta</a:t>
            </a:r>
            <a:r>
              <a:rPr lang="en-US" sz="1400" dirty="0"/>
              <a:t> es </a:t>
            </a:r>
            <a:r>
              <a:rPr lang="en-US" sz="1400" dirty="0" err="1"/>
              <a:t>Sí</a:t>
            </a:r>
            <a:r>
              <a:rPr lang="en-US" sz="1400" dirty="0"/>
              <a:t>, </a:t>
            </a:r>
            <a:r>
              <a:rPr lang="en-US" sz="1400" dirty="0" err="1"/>
              <a:t>ponga</a:t>
            </a:r>
            <a:r>
              <a:rPr lang="en-US" sz="1400" dirty="0"/>
              <a:t> </a:t>
            </a:r>
            <a:r>
              <a:rPr lang="en-US" sz="1400" dirty="0" err="1"/>
              <a:t>Información</a:t>
            </a:r>
            <a:r>
              <a:rPr lang="en-US" sz="1400" dirty="0"/>
              <a:t> de ambos padres</a:t>
            </a:r>
          </a:p>
          <a:p>
            <a:pPr lvl="1">
              <a:lnSpc>
                <a:spcPct val="120000"/>
              </a:lnSpc>
              <a:buFont typeface="Courier New" panose="02070309020205020404" pitchFamily="49" charset="0"/>
              <a:buChar char="o"/>
            </a:pPr>
            <a:r>
              <a:rPr lang="en-US" sz="1400" dirty="0"/>
              <a:t>Si la </a:t>
            </a:r>
            <a:r>
              <a:rPr lang="en-US" sz="1400" dirty="0" err="1"/>
              <a:t>respuesta</a:t>
            </a:r>
            <a:r>
              <a:rPr lang="en-US" sz="1400" dirty="0"/>
              <a:t> es No, </a:t>
            </a:r>
            <a:r>
              <a:rPr lang="en-US" sz="1400" dirty="0" err="1"/>
              <a:t>vaye</a:t>
            </a:r>
            <a:r>
              <a:rPr lang="en-US" sz="1400" dirty="0"/>
              <a:t> a la </a:t>
            </a:r>
            <a:r>
              <a:rPr lang="en-US" sz="1400" dirty="0" err="1"/>
              <a:t>siguiente</a:t>
            </a:r>
            <a:r>
              <a:rPr lang="en-US" sz="1400" dirty="0"/>
              <a:t> </a:t>
            </a:r>
            <a:r>
              <a:rPr lang="en-US" sz="1400" dirty="0" err="1"/>
              <a:t>pregunta</a:t>
            </a:r>
            <a:endParaRPr lang="en-US" sz="1400" dirty="0"/>
          </a:p>
          <a:p>
            <a:pPr>
              <a:lnSpc>
                <a:spcPct val="120000"/>
              </a:lnSpc>
            </a:pPr>
            <a:r>
              <a:rPr lang="en-US" sz="1400" b="0" i="0" dirty="0">
                <a:solidFill>
                  <a:srgbClr val="040C28"/>
                </a:solidFill>
                <a:effectLst/>
                <a:latin typeface="Google Sans"/>
              </a:rPr>
              <a:t>¿</a:t>
            </a:r>
            <a:r>
              <a:rPr lang="en-US" sz="1400" dirty="0"/>
              <a:t>Uno de </a:t>
            </a:r>
            <a:r>
              <a:rPr lang="en-US" sz="1400" dirty="0" err="1"/>
              <a:t>los</a:t>
            </a:r>
            <a:r>
              <a:rPr lang="en-US" sz="1400" dirty="0"/>
              <a:t> padres </a:t>
            </a:r>
            <a:r>
              <a:rPr lang="en-US" sz="1400" dirty="0" err="1"/>
              <a:t>brindó</a:t>
            </a:r>
            <a:r>
              <a:rPr lang="en-US" sz="1400" dirty="0"/>
              <a:t> mayor </a:t>
            </a:r>
            <a:r>
              <a:rPr lang="en-US" sz="1400" dirty="0" err="1"/>
              <a:t>apoyo</a:t>
            </a:r>
            <a:r>
              <a:rPr lang="en-US" sz="1400" dirty="0"/>
              <a:t> </a:t>
            </a:r>
            <a:r>
              <a:rPr lang="en-US" sz="1400" dirty="0" err="1"/>
              <a:t>financiero</a:t>
            </a:r>
            <a:r>
              <a:rPr lang="en-US" sz="1400" dirty="0"/>
              <a:t> que </a:t>
            </a:r>
            <a:r>
              <a:rPr lang="en-US" sz="1400" dirty="0" err="1"/>
              <a:t>el</a:t>
            </a:r>
            <a:r>
              <a:rPr lang="en-US" sz="1400" dirty="0"/>
              <a:t> </a:t>
            </a:r>
            <a:r>
              <a:rPr lang="en-US" sz="1400" dirty="0" err="1"/>
              <a:t>otro</a:t>
            </a:r>
            <a:r>
              <a:rPr lang="en-US" sz="1400" dirty="0"/>
              <a:t> </a:t>
            </a:r>
            <a:r>
              <a:rPr lang="en-US" sz="1400" dirty="0" err="1"/>
              <a:t>durante</a:t>
            </a:r>
            <a:r>
              <a:rPr lang="en-US" sz="1400" dirty="0"/>
              <a:t> </a:t>
            </a:r>
            <a:r>
              <a:rPr lang="en-US" sz="1400" dirty="0" err="1"/>
              <a:t>los</a:t>
            </a:r>
            <a:r>
              <a:rPr lang="en-US" sz="1400" dirty="0"/>
              <a:t> </a:t>
            </a:r>
            <a:r>
              <a:rPr lang="en-US" sz="1400" dirty="0" err="1"/>
              <a:t>ultimos</a:t>
            </a:r>
            <a:r>
              <a:rPr lang="en-US" sz="1400" dirty="0"/>
              <a:t> 12 meses?</a:t>
            </a:r>
          </a:p>
          <a:p>
            <a:pPr lvl="1">
              <a:lnSpc>
                <a:spcPct val="120000"/>
              </a:lnSpc>
              <a:buFont typeface="Courier New" panose="02070309020205020404" pitchFamily="49" charset="0"/>
              <a:buChar char="o"/>
            </a:pPr>
            <a:r>
              <a:rPr lang="en-US" sz="1400" dirty="0"/>
              <a:t>Si </a:t>
            </a:r>
            <a:r>
              <a:rPr lang="en-US" sz="1400" dirty="0" err="1"/>
              <a:t>los</a:t>
            </a:r>
            <a:r>
              <a:rPr lang="en-US" sz="1400" dirty="0"/>
              <a:t> dos padres </a:t>
            </a:r>
            <a:r>
              <a:rPr lang="en-US" sz="1400" dirty="0" err="1"/>
              <a:t>proporcionaron</a:t>
            </a:r>
            <a:r>
              <a:rPr lang="en-US" sz="1400" dirty="0"/>
              <a:t> la </a:t>
            </a:r>
            <a:r>
              <a:rPr lang="en-US" sz="1400" dirty="0" err="1"/>
              <a:t>misma</a:t>
            </a:r>
            <a:r>
              <a:rPr lang="en-US" sz="1400" dirty="0"/>
              <a:t> </a:t>
            </a:r>
            <a:r>
              <a:rPr lang="en-US" sz="1400" dirty="0" err="1"/>
              <a:t>cantidad</a:t>
            </a:r>
            <a:r>
              <a:rPr lang="en-US" sz="1400" dirty="0"/>
              <a:t> de </a:t>
            </a:r>
            <a:r>
              <a:rPr lang="en-US" sz="1400" dirty="0" err="1"/>
              <a:t>apoyo</a:t>
            </a:r>
            <a:r>
              <a:rPr lang="en-US" sz="1400" dirty="0"/>
              <a:t> </a:t>
            </a:r>
            <a:r>
              <a:rPr lang="en-US" sz="1400" dirty="0" err="1"/>
              <a:t>financiero</a:t>
            </a:r>
            <a:r>
              <a:rPr lang="en-US" sz="1400" dirty="0"/>
              <a:t> o </a:t>
            </a:r>
            <a:r>
              <a:rPr lang="en-US" sz="1400" dirty="0" err="1"/>
              <a:t>si</a:t>
            </a:r>
            <a:r>
              <a:rPr lang="en-US" sz="1400" dirty="0"/>
              <a:t> no </a:t>
            </a:r>
            <a:r>
              <a:rPr lang="en-US" sz="1400" dirty="0" err="1"/>
              <a:t>mantienen</a:t>
            </a:r>
            <a:r>
              <a:rPr lang="en-US" sz="1400" dirty="0"/>
              <a:t> al </a:t>
            </a:r>
            <a:r>
              <a:rPr lang="en-US" sz="1400" dirty="0" err="1"/>
              <a:t>estudiante</a:t>
            </a:r>
            <a:r>
              <a:rPr lang="en-US" sz="1400" dirty="0"/>
              <a:t> </a:t>
            </a:r>
            <a:r>
              <a:rPr lang="en-US" sz="1400" dirty="0" err="1"/>
              <a:t>económicamente</a:t>
            </a:r>
            <a:r>
              <a:rPr lang="en-US" sz="1400" dirty="0"/>
              <a:t>, </a:t>
            </a:r>
            <a:r>
              <a:rPr lang="en-US" sz="1400" dirty="0" err="1"/>
              <a:t>seleccione</a:t>
            </a:r>
            <a:r>
              <a:rPr lang="en-US" sz="1400" dirty="0"/>
              <a:t> “No” y </a:t>
            </a:r>
            <a:r>
              <a:rPr lang="en-US" sz="1400" dirty="0" err="1"/>
              <a:t>ponga</a:t>
            </a:r>
            <a:r>
              <a:rPr lang="en-US" sz="1400" dirty="0"/>
              <a:t> la </a:t>
            </a:r>
            <a:r>
              <a:rPr lang="en-US" sz="1400" dirty="0" err="1"/>
              <a:t>Información</a:t>
            </a:r>
            <a:r>
              <a:rPr lang="en-US" sz="1400" dirty="0"/>
              <a:t> del padre con </a:t>
            </a:r>
            <a:r>
              <a:rPr lang="en-US" sz="1400" dirty="0" err="1"/>
              <a:t>mayores</a:t>
            </a:r>
            <a:r>
              <a:rPr lang="en-US" sz="1400" dirty="0"/>
              <a:t> </a:t>
            </a:r>
            <a:r>
              <a:rPr lang="en-US" sz="1400" dirty="0" err="1"/>
              <a:t>ingresos</a:t>
            </a:r>
            <a:r>
              <a:rPr lang="en-US" sz="1400" dirty="0"/>
              <a:t> o </a:t>
            </a:r>
            <a:r>
              <a:rPr lang="en-US" sz="1400" dirty="0" err="1"/>
              <a:t>bienes</a:t>
            </a:r>
            <a:r>
              <a:rPr lang="en-US" sz="1400" dirty="0"/>
              <a:t> </a:t>
            </a:r>
            <a:r>
              <a:rPr lang="en-US" sz="1400" dirty="0" err="1"/>
              <a:t>en</a:t>
            </a:r>
            <a:r>
              <a:rPr lang="en-US" sz="1400" dirty="0"/>
              <a:t> la </a:t>
            </a:r>
            <a:r>
              <a:rPr lang="en-US" sz="1400" dirty="0" err="1"/>
              <a:t>siguiente</a:t>
            </a:r>
            <a:r>
              <a:rPr lang="en-US" sz="1400" dirty="0"/>
              <a:t> </a:t>
            </a:r>
            <a:r>
              <a:rPr lang="en-US" sz="1400" dirty="0" err="1"/>
              <a:t>pregunta</a:t>
            </a:r>
            <a:r>
              <a:rPr lang="en-US" sz="1400" dirty="0"/>
              <a:t>. </a:t>
            </a:r>
          </a:p>
          <a:p>
            <a:pPr lvl="1">
              <a:lnSpc>
                <a:spcPct val="120000"/>
              </a:lnSpc>
              <a:buFont typeface="Courier New" panose="02070309020205020404" pitchFamily="49" charset="0"/>
              <a:buChar char="o"/>
            </a:pPr>
            <a:r>
              <a:rPr lang="en-US" sz="1400" dirty="0" err="1"/>
              <a:t>Responda</a:t>
            </a:r>
            <a:r>
              <a:rPr lang="en-US" sz="1400" dirty="0"/>
              <a:t> </a:t>
            </a:r>
            <a:r>
              <a:rPr lang="en-US" sz="1400" dirty="0" err="1"/>
              <a:t>Sí</a:t>
            </a:r>
            <a:r>
              <a:rPr lang="en-US" sz="1400" dirty="0"/>
              <a:t> o No </a:t>
            </a:r>
            <a:r>
              <a:rPr lang="en-US" sz="1400" dirty="0" err="1"/>
              <a:t>en</a:t>
            </a:r>
            <a:r>
              <a:rPr lang="en-US" sz="1400" dirty="0"/>
              <a:t> la </a:t>
            </a:r>
            <a:r>
              <a:rPr lang="en-US" sz="1400" dirty="0" err="1"/>
              <a:t>siguiente</a:t>
            </a:r>
            <a:r>
              <a:rPr lang="en-US" sz="1400" dirty="0"/>
              <a:t> </a:t>
            </a:r>
            <a:r>
              <a:rPr lang="en-US" sz="1400" dirty="0" err="1"/>
              <a:t>pregunta</a:t>
            </a:r>
            <a:r>
              <a:rPr lang="en-US" sz="1400" dirty="0"/>
              <a:t> </a:t>
            </a:r>
          </a:p>
          <a:p>
            <a:pPr>
              <a:lnSpc>
                <a:spcPct val="120000"/>
              </a:lnSpc>
            </a:pPr>
            <a:r>
              <a:rPr lang="en-US" sz="1400" b="0" i="0" dirty="0">
                <a:solidFill>
                  <a:srgbClr val="040C28"/>
                </a:solidFill>
                <a:effectLst/>
                <a:latin typeface="Google Sans"/>
              </a:rPr>
              <a:t>¿</a:t>
            </a:r>
            <a:r>
              <a:rPr lang="en-US" sz="1400" dirty="0"/>
              <a:t>Se ha </a:t>
            </a:r>
            <a:r>
              <a:rPr lang="en-US" sz="1400" dirty="0" err="1"/>
              <a:t>vuelto</a:t>
            </a:r>
            <a:r>
              <a:rPr lang="en-US" sz="1400" dirty="0"/>
              <a:t> a </a:t>
            </a:r>
            <a:r>
              <a:rPr lang="en-US" sz="1400" dirty="0" err="1"/>
              <a:t>casar</a:t>
            </a:r>
            <a:r>
              <a:rPr lang="en-US" sz="1400" dirty="0"/>
              <a:t> </a:t>
            </a:r>
            <a:r>
              <a:rPr lang="en-US" sz="1400" dirty="0" err="1"/>
              <a:t>el</a:t>
            </a:r>
            <a:r>
              <a:rPr lang="en-US" sz="1400" dirty="0"/>
              <a:t> padre que </a:t>
            </a:r>
            <a:r>
              <a:rPr lang="en-US" sz="1400" dirty="0" err="1"/>
              <a:t>identificó</a:t>
            </a:r>
            <a:r>
              <a:rPr lang="en-US" sz="1400" dirty="0"/>
              <a:t> </a:t>
            </a:r>
            <a:r>
              <a:rPr lang="en-US" sz="1400" dirty="0" err="1"/>
              <a:t>en</a:t>
            </a:r>
            <a:r>
              <a:rPr lang="en-US" sz="1400" dirty="0"/>
              <a:t> la </a:t>
            </a:r>
            <a:r>
              <a:rPr lang="en-US" sz="1400" dirty="0" err="1"/>
              <a:t>pregunta</a:t>
            </a:r>
            <a:r>
              <a:rPr lang="en-US" sz="1400" dirty="0"/>
              <a:t> anterior?</a:t>
            </a:r>
          </a:p>
          <a:p>
            <a:pPr lvl="1">
              <a:lnSpc>
                <a:spcPct val="120000"/>
              </a:lnSpc>
              <a:buFont typeface="Courier New" panose="02070309020205020404" pitchFamily="49" charset="0"/>
              <a:buChar char="o"/>
            </a:pPr>
            <a:r>
              <a:rPr lang="en-US" sz="1400" dirty="0"/>
              <a:t>Si la </a:t>
            </a:r>
            <a:r>
              <a:rPr lang="en-US" sz="1400" dirty="0" err="1"/>
              <a:t>respuesta</a:t>
            </a:r>
            <a:r>
              <a:rPr lang="en-US" sz="1400" dirty="0"/>
              <a:t> es </a:t>
            </a:r>
            <a:r>
              <a:rPr lang="en-US" sz="1400" dirty="0" err="1"/>
              <a:t>Sí</a:t>
            </a:r>
            <a:r>
              <a:rPr lang="en-US" sz="1400" dirty="0"/>
              <a:t>, </a:t>
            </a:r>
            <a:r>
              <a:rPr lang="en-US" sz="1400" dirty="0" err="1"/>
              <a:t>ponga</a:t>
            </a:r>
            <a:r>
              <a:rPr lang="en-US" sz="1400" dirty="0"/>
              <a:t> </a:t>
            </a:r>
            <a:r>
              <a:rPr lang="en-US" sz="1400" dirty="0" err="1"/>
              <a:t>Información</a:t>
            </a:r>
            <a:r>
              <a:rPr lang="en-US" sz="1400" dirty="0"/>
              <a:t> de ese padre/</a:t>
            </a:r>
            <a:r>
              <a:rPr lang="en-US" sz="1400" dirty="0" err="1"/>
              <a:t>madre</a:t>
            </a:r>
            <a:r>
              <a:rPr lang="en-US" sz="1400" dirty="0"/>
              <a:t> y </a:t>
            </a:r>
            <a:r>
              <a:rPr lang="en-US" sz="1400" dirty="0" err="1"/>
              <a:t>el</a:t>
            </a:r>
            <a:r>
              <a:rPr lang="en-US" sz="1400" dirty="0"/>
              <a:t> </a:t>
            </a:r>
            <a:r>
              <a:rPr lang="en-US" sz="1400" dirty="0" err="1"/>
              <a:t>padrastro</a:t>
            </a:r>
            <a:r>
              <a:rPr lang="en-US" sz="1400" dirty="0"/>
              <a:t>/</a:t>
            </a:r>
            <a:r>
              <a:rPr lang="en-US" sz="1400" dirty="0" err="1"/>
              <a:t>madrastra</a:t>
            </a:r>
            <a:r>
              <a:rPr lang="en-US" sz="1400" dirty="0"/>
              <a:t>.</a:t>
            </a:r>
          </a:p>
          <a:p>
            <a:pPr lvl="1">
              <a:lnSpc>
                <a:spcPct val="120000"/>
              </a:lnSpc>
              <a:buFont typeface="Courier New" panose="02070309020205020404" pitchFamily="49" charset="0"/>
              <a:buChar char="o"/>
            </a:pPr>
            <a:r>
              <a:rPr lang="en-US" sz="1400" dirty="0"/>
              <a:t>Si la </a:t>
            </a:r>
            <a:r>
              <a:rPr lang="en-US" sz="1400" dirty="0" err="1"/>
              <a:t>respuesta</a:t>
            </a:r>
            <a:r>
              <a:rPr lang="en-US" sz="1400" dirty="0"/>
              <a:t> es No, </a:t>
            </a:r>
            <a:r>
              <a:rPr lang="en-US" sz="1400" dirty="0" err="1"/>
              <a:t>ponga</a:t>
            </a:r>
            <a:r>
              <a:rPr lang="en-US" sz="1400" dirty="0"/>
              <a:t> </a:t>
            </a:r>
            <a:r>
              <a:rPr lang="en-US" sz="1400" dirty="0" err="1"/>
              <a:t>solamente</a:t>
            </a:r>
            <a:r>
              <a:rPr lang="en-US" sz="1400" dirty="0"/>
              <a:t> la </a:t>
            </a:r>
            <a:r>
              <a:rPr lang="en-US" sz="1400" dirty="0" err="1"/>
              <a:t>Información</a:t>
            </a:r>
            <a:r>
              <a:rPr lang="en-US" sz="1400" dirty="0"/>
              <a:t> de </a:t>
            </a:r>
            <a:r>
              <a:rPr lang="en-US" sz="1400" dirty="0" err="1"/>
              <a:t>su</a:t>
            </a:r>
            <a:r>
              <a:rPr lang="en-US" sz="1400" dirty="0"/>
              <a:t> padre/</a:t>
            </a:r>
            <a:r>
              <a:rPr lang="en-US" sz="1400" dirty="0" err="1"/>
              <a:t>madre</a:t>
            </a:r>
            <a:r>
              <a:rPr lang="en-US" sz="1400" dirty="0"/>
              <a:t>.</a:t>
            </a:r>
          </a:p>
        </p:txBody>
      </p:sp>
    </p:spTree>
    <p:extLst>
      <p:ext uri="{BB962C8B-B14F-4D97-AF65-F5344CB8AC3E}">
        <p14:creationId xmlns:p14="http://schemas.microsoft.com/office/powerpoint/2010/main" val="3518049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433DB6-8D7E-7797-0A71-6166FFF16DE3}"/>
              </a:ext>
            </a:extLst>
          </p:cNvPr>
          <p:cNvSpPr>
            <a:spLocks noGrp="1"/>
          </p:cNvSpPr>
          <p:nvPr>
            <p:ph type="title"/>
          </p:nvPr>
        </p:nvSpPr>
        <p:spPr>
          <a:xfrm>
            <a:off x="838200" y="557188"/>
            <a:ext cx="10515600" cy="1133499"/>
          </a:xfrm>
        </p:spPr>
        <p:txBody>
          <a:bodyPr>
            <a:normAutofit/>
          </a:bodyPr>
          <a:lstStyle/>
          <a:p>
            <a:pPr algn="ctr"/>
            <a:r>
              <a:rPr lang="en-US" sz="5200" dirty="0" err="1">
                <a:latin typeface="Oswald" panose="00000500000000000000" pitchFamily="2" charset="0"/>
              </a:rPr>
              <a:t>Contribuyentes</a:t>
            </a:r>
            <a:r>
              <a:rPr lang="en-US" sz="5200" dirty="0">
                <a:latin typeface="Oswald" panose="00000500000000000000" pitchFamily="2" charset="0"/>
              </a:rPr>
              <a:t> </a:t>
            </a:r>
          </a:p>
        </p:txBody>
      </p:sp>
      <p:graphicFrame>
        <p:nvGraphicFramePr>
          <p:cNvPr id="25" name="Content Placeholder 2">
            <a:extLst>
              <a:ext uri="{FF2B5EF4-FFF2-40B4-BE49-F238E27FC236}">
                <a16:creationId xmlns:a16="http://schemas.microsoft.com/office/drawing/2014/main" id="{CBCD99CC-245B-1E24-DF57-309051D00DBD}"/>
              </a:ext>
            </a:extLst>
          </p:cNvPr>
          <p:cNvGraphicFramePr>
            <a:graphicFrameLocks noGrp="1"/>
          </p:cNvGraphicFramePr>
          <p:nvPr>
            <p:ph idx="1"/>
            <p:extLst>
              <p:ext uri="{D42A27DB-BD31-4B8C-83A1-F6EECF244321}">
                <p14:modId xmlns:p14="http://schemas.microsoft.com/office/powerpoint/2010/main" val="210203891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3733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14"/>
          <p:cNvSpPr txBox="1">
            <a:spLocks noGrp="1"/>
          </p:cNvSpPr>
          <p:nvPr>
            <p:ph type="title" idx="4294967295"/>
          </p:nvPr>
        </p:nvSpPr>
        <p:spPr>
          <a:xfrm>
            <a:off x="540855" y="190808"/>
            <a:ext cx="9766800" cy="91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3800" b="1" i="0" u="none" strike="noStrike" cap="none" dirty="0" err="1">
                <a:solidFill>
                  <a:schemeClr val="dk1"/>
                </a:solidFill>
                <a:latin typeface="Oswald"/>
                <a:ea typeface="Oswald"/>
                <a:cs typeface="Oswald"/>
                <a:sym typeface="Oswald"/>
              </a:rPr>
              <a:t>Página</a:t>
            </a:r>
            <a:r>
              <a:rPr lang="en-US" sz="3800" b="1" i="0" u="none" strike="noStrike" cap="none" dirty="0">
                <a:solidFill>
                  <a:schemeClr val="dk1"/>
                </a:solidFill>
                <a:latin typeface="Oswald"/>
                <a:ea typeface="Oswald"/>
                <a:cs typeface="Oswald"/>
                <a:sym typeface="Oswald"/>
              </a:rPr>
              <a:t> de </a:t>
            </a:r>
            <a:r>
              <a:rPr lang="en-US" sz="3800" b="1" i="0" u="none" strike="noStrike" cap="none" dirty="0" err="1">
                <a:solidFill>
                  <a:schemeClr val="dk1"/>
                </a:solidFill>
                <a:latin typeface="Oswald"/>
                <a:ea typeface="Oswald"/>
                <a:cs typeface="Oswald"/>
                <a:sym typeface="Oswald"/>
              </a:rPr>
              <a:t>Inicio</a:t>
            </a:r>
            <a:r>
              <a:rPr lang="en-US" sz="3800" b="1" i="0" u="none" strike="noStrike" cap="none" dirty="0">
                <a:solidFill>
                  <a:schemeClr val="dk1"/>
                </a:solidFill>
                <a:latin typeface="Oswald"/>
                <a:ea typeface="Oswald"/>
                <a:cs typeface="Oswald"/>
                <a:sym typeface="Oswald"/>
              </a:rPr>
              <a:t> de la FAFSA</a:t>
            </a:r>
            <a:r>
              <a:rPr lang="en-US" sz="3800" b="1" i="0" u="none" strike="noStrike" cap="none" baseline="30000" dirty="0">
                <a:solidFill>
                  <a:schemeClr val="dk1"/>
                </a:solidFill>
                <a:latin typeface="Arial"/>
                <a:ea typeface="Arial"/>
                <a:cs typeface="Arial"/>
                <a:sym typeface="Arial"/>
              </a:rPr>
              <a:t>®</a:t>
            </a:r>
            <a:r>
              <a:rPr lang="en-US" sz="3800" b="1" i="0" u="none" strike="noStrike" cap="none" dirty="0">
                <a:solidFill>
                  <a:schemeClr val="dk1"/>
                </a:solidFill>
                <a:latin typeface="Oswald"/>
                <a:ea typeface="Oswald"/>
                <a:cs typeface="Oswald"/>
                <a:sym typeface="Oswald"/>
              </a:rPr>
              <a:t> </a:t>
            </a:r>
            <a:r>
              <a:rPr lang="en-US" sz="3800" b="1" dirty="0">
                <a:solidFill>
                  <a:schemeClr val="dk1"/>
                </a:solidFill>
                <a:latin typeface="Oswald"/>
                <a:ea typeface="Oswald"/>
                <a:cs typeface="Oswald"/>
                <a:sym typeface="Oswald"/>
              </a:rPr>
              <a:t>de </a:t>
            </a:r>
            <a:r>
              <a:rPr lang="en-US" sz="3800" b="1" dirty="0" err="1">
                <a:solidFill>
                  <a:schemeClr val="dk1"/>
                </a:solidFill>
                <a:latin typeface="Oswald"/>
                <a:ea typeface="Oswald"/>
                <a:cs typeface="Oswald"/>
                <a:sym typeface="Oswald"/>
              </a:rPr>
              <a:t>los</a:t>
            </a:r>
            <a:r>
              <a:rPr lang="en-US" sz="3800" b="1" dirty="0">
                <a:solidFill>
                  <a:schemeClr val="dk1"/>
                </a:solidFill>
                <a:latin typeface="Oswald"/>
                <a:ea typeface="Oswald"/>
                <a:cs typeface="Oswald"/>
                <a:sym typeface="Oswald"/>
              </a:rPr>
              <a:t> </a:t>
            </a:r>
            <a:r>
              <a:rPr lang="en-US" sz="3800" b="1" i="0" u="none" strike="noStrike" cap="none" dirty="0" err="1">
                <a:solidFill>
                  <a:schemeClr val="dk1"/>
                </a:solidFill>
                <a:latin typeface="Oswald"/>
                <a:ea typeface="Oswald"/>
                <a:cs typeface="Oswald"/>
                <a:sym typeface="Oswald"/>
              </a:rPr>
              <a:t>Estudiantes</a:t>
            </a:r>
            <a:r>
              <a:rPr lang="en-US" sz="3800" b="1" i="0" u="none" strike="noStrike" cap="none" dirty="0">
                <a:solidFill>
                  <a:schemeClr val="dk1"/>
                </a:solidFill>
                <a:latin typeface="Oswald"/>
                <a:ea typeface="Oswald"/>
                <a:cs typeface="Oswald"/>
                <a:sym typeface="Oswald"/>
              </a:rPr>
              <a:t> </a:t>
            </a:r>
            <a:r>
              <a:rPr lang="en-US" sz="3800" b="1" i="0" u="none" strike="noStrike" cap="none" dirty="0" err="1">
                <a:solidFill>
                  <a:schemeClr val="dk1"/>
                </a:solidFill>
                <a:latin typeface="Oswald"/>
                <a:ea typeface="Oswald"/>
                <a:cs typeface="Oswald"/>
                <a:sym typeface="Oswald"/>
              </a:rPr>
              <a:t>Dependiente</a:t>
            </a:r>
            <a:r>
              <a:rPr lang="en-US" sz="3800" b="1" dirty="0" err="1">
                <a:solidFill>
                  <a:schemeClr val="dk1"/>
                </a:solidFill>
                <a:latin typeface="Oswald"/>
                <a:ea typeface="Oswald"/>
                <a:cs typeface="Oswald"/>
                <a:sym typeface="Oswald"/>
              </a:rPr>
              <a:t>s</a:t>
            </a:r>
            <a:endParaRPr sz="3800" b="1" i="0" u="none" strike="noStrike" cap="none" dirty="0">
              <a:solidFill>
                <a:schemeClr val="dk1"/>
              </a:solidFill>
              <a:latin typeface="Oswald"/>
              <a:ea typeface="Oswald"/>
              <a:cs typeface="Oswald"/>
              <a:sym typeface="Oswald"/>
            </a:endParaRPr>
          </a:p>
        </p:txBody>
      </p:sp>
      <p:pic>
        <p:nvPicPr>
          <p:cNvPr id="884" name="Google Shape;884;p14" descr="Screenshot of the Free Application for Federal Student Aid (FAFSA) form landing page. Buttons display the option to “Start a New Form” or “Edit Existing Form.”"/>
          <p:cNvPicPr preferRelativeResize="0"/>
          <p:nvPr/>
        </p:nvPicPr>
        <p:blipFill rotWithShape="1">
          <a:blip r:embed="rId3">
            <a:alphaModFix/>
          </a:blip>
          <a:srcRect l="525"/>
          <a:stretch/>
        </p:blipFill>
        <p:spPr>
          <a:xfrm>
            <a:off x="4366666" y="972343"/>
            <a:ext cx="7825334" cy="5822740"/>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15"/>
          <p:cNvSpPr txBox="1">
            <a:spLocks noGrp="1"/>
          </p:cNvSpPr>
          <p:nvPr>
            <p:ph type="title" idx="4294967295"/>
          </p:nvPr>
        </p:nvSpPr>
        <p:spPr>
          <a:xfrm>
            <a:off x="292520" y="140120"/>
            <a:ext cx="5940300" cy="9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b="1" i="0" u="none" strike="noStrike" cap="none" dirty="0" err="1">
                <a:solidFill>
                  <a:schemeClr val="dk1"/>
                </a:solidFill>
                <a:latin typeface="Oswald"/>
                <a:ea typeface="Oswald"/>
                <a:cs typeface="Oswald"/>
                <a:sym typeface="Oswald"/>
              </a:rPr>
              <a:t>Estudiante</a:t>
            </a:r>
            <a:r>
              <a:rPr lang="en-US" b="1" i="0" u="none" strike="noStrike" cap="none" dirty="0">
                <a:solidFill>
                  <a:schemeClr val="dk1"/>
                </a:solidFill>
                <a:latin typeface="Oswald"/>
                <a:ea typeface="Oswald"/>
                <a:cs typeface="Oswald"/>
                <a:sym typeface="Oswald"/>
              </a:rPr>
              <a:t> </a:t>
            </a:r>
            <a:r>
              <a:rPr lang="en-US" b="1" i="0" u="none" strike="noStrike" cap="none" dirty="0" err="1">
                <a:solidFill>
                  <a:schemeClr val="dk1"/>
                </a:solidFill>
                <a:latin typeface="Oswald"/>
                <a:ea typeface="Oswald"/>
                <a:cs typeface="Oswald"/>
                <a:sym typeface="Oswald"/>
              </a:rPr>
              <a:t>Dependiente</a:t>
            </a:r>
            <a:r>
              <a:rPr lang="en-US" b="1" i="0" u="none" strike="noStrike" cap="none" dirty="0">
                <a:solidFill>
                  <a:schemeClr val="dk1"/>
                </a:solidFill>
                <a:latin typeface="Oswald"/>
                <a:ea typeface="Oswald"/>
                <a:cs typeface="Oswald"/>
                <a:sym typeface="Oswald"/>
              </a:rPr>
              <a:t>:</a:t>
            </a:r>
            <a:br>
              <a:rPr lang="en-US" b="1" i="0" u="none" strike="noStrike" cap="none" dirty="0">
                <a:solidFill>
                  <a:schemeClr val="dk1"/>
                </a:solidFill>
                <a:latin typeface="Oswald"/>
                <a:ea typeface="Oswald"/>
                <a:cs typeface="Oswald"/>
                <a:sym typeface="Oswald"/>
              </a:rPr>
            </a:br>
            <a:r>
              <a:rPr lang="en-US" b="1" i="0" u="none" strike="noStrike" cap="none" dirty="0" err="1">
                <a:solidFill>
                  <a:schemeClr val="dk1"/>
                </a:solidFill>
                <a:latin typeface="Oswald"/>
                <a:ea typeface="Oswald"/>
                <a:cs typeface="Oswald"/>
                <a:sym typeface="Oswald"/>
              </a:rPr>
              <a:t>Inicio</a:t>
            </a:r>
            <a:r>
              <a:rPr lang="en-US" b="1" i="0" u="none" strike="noStrike" cap="none" dirty="0">
                <a:solidFill>
                  <a:schemeClr val="dk1"/>
                </a:solidFill>
                <a:latin typeface="Oswald"/>
                <a:ea typeface="Oswald"/>
                <a:cs typeface="Oswald"/>
                <a:sym typeface="Oswald"/>
              </a:rPr>
              <a:t> de </a:t>
            </a:r>
            <a:r>
              <a:rPr lang="en-US" b="1" i="0" u="none" strike="noStrike" cap="none" dirty="0" err="1">
                <a:solidFill>
                  <a:schemeClr val="dk1"/>
                </a:solidFill>
                <a:latin typeface="Oswald"/>
                <a:ea typeface="Oswald"/>
                <a:cs typeface="Oswald"/>
                <a:sym typeface="Oswald"/>
              </a:rPr>
              <a:t>Sesión</a:t>
            </a:r>
            <a:endParaRPr b="1" i="0" u="none" strike="noStrike" cap="none" dirty="0">
              <a:solidFill>
                <a:schemeClr val="dk1"/>
              </a:solidFill>
              <a:latin typeface="Oswald"/>
              <a:ea typeface="Oswald"/>
              <a:cs typeface="Oswald"/>
              <a:sym typeface="Oswald"/>
            </a:endParaRPr>
          </a:p>
        </p:txBody>
      </p:sp>
      <p:sp>
        <p:nvSpPr>
          <p:cNvPr id="891" name="Google Shape;891;p15"/>
          <p:cNvSpPr txBox="1"/>
          <p:nvPr/>
        </p:nvSpPr>
        <p:spPr>
          <a:xfrm>
            <a:off x="119641" y="1732950"/>
            <a:ext cx="3982576" cy="7386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400" b="1" i="0" u="none" strike="noStrike" kern="0" cap="none" spc="0" normalizeH="0" baseline="0" noProof="0" dirty="0">
                <a:ln>
                  <a:noFill/>
                </a:ln>
                <a:solidFill>
                  <a:srgbClr val="191918"/>
                </a:solidFill>
                <a:effectLst/>
                <a:uLnTx/>
                <a:uFillTx/>
                <a:latin typeface="Arial"/>
                <a:cs typeface="Arial"/>
                <a:sym typeface="Arial"/>
              </a:rPr>
              <a:t>Esta </a:t>
            </a:r>
            <a:r>
              <a:rPr kumimoji="0" lang="en-US" sz="1400" b="1" i="0" u="none" strike="noStrike" kern="0" cap="none" spc="0" normalizeH="0" baseline="0" noProof="0" dirty="0" err="1">
                <a:ln>
                  <a:noFill/>
                </a:ln>
                <a:solidFill>
                  <a:srgbClr val="191918"/>
                </a:solidFill>
                <a:effectLst/>
                <a:uLnTx/>
                <a:uFillTx/>
                <a:latin typeface="Arial"/>
                <a:cs typeface="Arial"/>
                <a:sym typeface="Arial"/>
              </a:rPr>
              <a:t>requerido</a:t>
            </a:r>
            <a:r>
              <a:rPr kumimoji="0" lang="en-US" sz="1400" b="1" i="0" u="none" strike="noStrike" kern="0" cap="none" spc="0" normalizeH="0" baseline="0" noProof="0" dirty="0">
                <a:ln>
                  <a:noFill/>
                </a:ln>
                <a:solidFill>
                  <a:srgbClr val="191918"/>
                </a:solidFill>
                <a:effectLst/>
                <a:uLnTx/>
                <a:uFillTx/>
                <a:latin typeface="Arial"/>
                <a:cs typeface="Arial"/>
                <a:sym typeface="Arial"/>
              </a:rPr>
              <a:t> que </a:t>
            </a:r>
            <a:r>
              <a:rPr kumimoji="0" lang="en-US" sz="1400" b="1" i="0" u="none" strike="noStrike" kern="0" cap="none" spc="0" normalizeH="0" baseline="0" noProof="0" dirty="0" err="1">
                <a:ln>
                  <a:noFill/>
                </a:ln>
                <a:solidFill>
                  <a:srgbClr val="191918"/>
                </a:solidFill>
                <a:effectLst/>
                <a:uLnTx/>
                <a:uFillTx/>
                <a:latin typeface="Arial"/>
                <a:cs typeface="Arial"/>
                <a:sym typeface="Arial"/>
              </a:rPr>
              <a:t>todos</a:t>
            </a:r>
            <a:r>
              <a:rPr kumimoji="0" lang="en-US" sz="1400" b="1" i="0" u="none" strike="noStrike" kern="0" cap="none" spc="0" normalizeH="0" baseline="0" noProof="0" dirty="0">
                <a:ln>
                  <a:noFill/>
                </a:ln>
                <a:solidFill>
                  <a:srgbClr val="191918"/>
                </a:solidFill>
                <a:effectLst/>
                <a:uLnTx/>
                <a:uFillTx/>
                <a:latin typeface="Arial"/>
                <a:cs typeface="Arial"/>
                <a:sym typeface="Arial"/>
              </a:rPr>
              <a:t> </a:t>
            </a:r>
            <a:r>
              <a:rPr kumimoji="0" lang="en-US" sz="1400" b="1" i="0" u="none" strike="noStrike" kern="0" cap="none" spc="0" normalizeH="0" baseline="0" noProof="0" dirty="0" err="1">
                <a:ln>
                  <a:noFill/>
                </a:ln>
                <a:solidFill>
                  <a:srgbClr val="191918"/>
                </a:solidFill>
                <a:effectLst/>
                <a:uLnTx/>
                <a:uFillTx/>
                <a:latin typeface="Arial"/>
                <a:cs typeface="Arial"/>
                <a:sym typeface="Arial"/>
              </a:rPr>
              <a:t>los</a:t>
            </a:r>
            <a:r>
              <a:rPr kumimoji="0" lang="en-US" sz="1400" b="1" i="0" u="none" strike="noStrike" kern="0" cap="none" spc="0" normalizeH="0" baseline="0" noProof="0" dirty="0">
                <a:ln>
                  <a:noFill/>
                </a:ln>
                <a:solidFill>
                  <a:srgbClr val="191918"/>
                </a:solidFill>
                <a:effectLst/>
                <a:uLnTx/>
                <a:uFillTx/>
                <a:latin typeface="Arial"/>
                <a:cs typeface="Arial"/>
                <a:sym typeface="Arial"/>
              </a:rPr>
              <a:t> </a:t>
            </a:r>
            <a:r>
              <a:rPr kumimoji="0" lang="en-US" sz="1400" b="1" i="0" u="none" strike="noStrike" kern="0" cap="none" spc="0" normalizeH="0" baseline="0" noProof="0" dirty="0" err="1">
                <a:ln>
                  <a:noFill/>
                </a:ln>
                <a:solidFill>
                  <a:srgbClr val="191918"/>
                </a:solidFill>
                <a:effectLst/>
                <a:uLnTx/>
                <a:uFillTx/>
                <a:latin typeface="Arial"/>
                <a:cs typeface="Arial"/>
                <a:sym typeface="Arial"/>
              </a:rPr>
              <a:t>estudiantes</a:t>
            </a:r>
            <a:r>
              <a:rPr kumimoji="0" lang="en-US" sz="1400" b="1" i="0" u="none" strike="noStrike" kern="0" cap="none" spc="0" normalizeH="0" baseline="0" noProof="0" dirty="0">
                <a:ln>
                  <a:noFill/>
                </a:ln>
                <a:solidFill>
                  <a:srgbClr val="191918"/>
                </a:solidFill>
                <a:effectLst/>
                <a:uLnTx/>
                <a:uFillTx/>
                <a:latin typeface="Arial"/>
                <a:cs typeface="Arial"/>
                <a:sym typeface="Arial"/>
              </a:rPr>
              <a:t> </a:t>
            </a:r>
            <a:r>
              <a:rPr kumimoji="0" lang="en-US" sz="1400" b="1" i="0" u="none" strike="noStrike" kern="0" cap="none" spc="0" normalizeH="0" baseline="0" noProof="0" dirty="0" err="1">
                <a:ln>
                  <a:noFill/>
                </a:ln>
                <a:solidFill>
                  <a:srgbClr val="191918"/>
                </a:solidFill>
                <a:effectLst/>
                <a:uLnTx/>
                <a:uFillTx/>
                <a:latin typeface="Arial"/>
                <a:cs typeface="Arial"/>
                <a:sym typeface="Arial"/>
              </a:rPr>
              <a:t>tengan</a:t>
            </a:r>
            <a:r>
              <a:rPr kumimoji="0" lang="en-US" sz="1400" b="1" i="0" u="none" strike="noStrike" kern="0" cap="none" spc="0" normalizeH="0" baseline="0" noProof="0" dirty="0">
                <a:ln>
                  <a:noFill/>
                </a:ln>
                <a:solidFill>
                  <a:srgbClr val="191918"/>
                </a:solidFill>
                <a:effectLst/>
                <a:uLnTx/>
                <a:uFillTx/>
                <a:latin typeface="Arial"/>
                <a:cs typeface="Arial"/>
                <a:sym typeface="Arial"/>
              </a:rPr>
              <a:t> </a:t>
            </a:r>
            <a:r>
              <a:rPr kumimoji="0" lang="en-US" sz="1400" b="1" i="0" u="none" strike="noStrike" kern="0" cap="none" spc="0" normalizeH="0" baseline="0" noProof="0" dirty="0" err="1">
                <a:ln>
                  <a:noFill/>
                </a:ln>
                <a:solidFill>
                  <a:srgbClr val="191918"/>
                </a:solidFill>
                <a:effectLst/>
                <a:uLnTx/>
                <a:uFillTx/>
                <a:latin typeface="Arial"/>
                <a:cs typeface="Arial"/>
                <a:sym typeface="Arial"/>
              </a:rPr>
              <a:t>una</a:t>
            </a:r>
            <a:r>
              <a:rPr kumimoji="0" lang="en-US" sz="1400" b="1" i="0" u="none" strike="noStrike" kern="0" cap="none" spc="0" normalizeH="0" baseline="0" noProof="0" dirty="0">
                <a:ln>
                  <a:noFill/>
                </a:ln>
                <a:solidFill>
                  <a:srgbClr val="191918"/>
                </a:solidFill>
                <a:effectLst/>
                <a:uLnTx/>
                <a:uFillTx/>
                <a:latin typeface="Arial"/>
                <a:cs typeface="Arial"/>
                <a:sym typeface="Arial"/>
              </a:rPr>
              <a:t> </a:t>
            </a:r>
            <a:r>
              <a:rPr kumimoji="0" lang="en-US" sz="1400" b="1" i="0" u="none" strike="noStrike" kern="0" cap="none" spc="0" normalizeH="0" baseline="0" noProof="0" dirty="0" err="1">
                <a:ln>
                  <a:noFill/>
                </a:ln>
                <a:solidFill>
                  <a:srgbClr val="191918"/>
                </a:solidFill>
                <a:effectLst/>
                <a:uLnTx/>
                <a:uFillTx/>
                <a:latin typeface="Arial"/>
                <a:cs typeface="Arial"/>
                <a:sym typeface="Arial"/>
              </a:rPr>
              <a:t>cuenta</a:t>
            </a:r>
            <a:r>
              <a:rPr kumimoji="0" lang="en-US" sz="1400" b="1" i="0" u="none" strike="noStrike" kern="0" cap="none" spc="0" normalizeH="0" baseline="0" noProof="0" dirty="0">
                <a:ln>
                  <a:noFill/>
                </a:ln>
                <a:solidFill>
                  <a:srgbClr val="191918"/>
                </a:solidFill>
                <a:effectLst/>
                <a:uLnTx/>
                <a:uFillTx/>
                <a:latin typeface="Arial"/>
                <a:cs typeface="Arial"/>
                <a:sym typeface="Arial"/>
              </a:rPr>
              <a:t> FSA ID</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pic>
        <p:nvPicPr>
          <p:cNvPr id="892" name="Google Shape;892;p15" descr="Screenshot of the Log In page. Textboxes ask the student to enter their FSA ID username, email, or phone number and their password. There is a button to “Log In” or the student can select one of four text hyperlinks: “Create an Account,” “Forgot My Username,” “Forgot My Password,” or “Help Me Log In to My Account.” "/>
          <p:cNvPicPr preferRelativeResize="0"/>
          <p:nvPr/>
        </p:nvPicPr>
        <p:blipFill rotWithShape="1">
          <a:blip r:embed="rId3">
            <a:alphaModFix/>
          </a:blip>
          <a:srcRect/>
          <a:stretch/>
        </p:blipFill>
        <p:spPr>
          <a:xfrm>
            <a:off x="4412608" y="830509"/>
            <a:ext cx="7436539" cy="5750405"/>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16"/>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a:solidFill>
                  <a:schemeClr val="dk1"/>
                </a:solidFill>
                <a:latin typeface="Oswald"/>
                <a:ea typeface="Oswald"/>
                <a:cs typeface="Oswald"/>
                <a:sym typeface="Oswald"/>
              </a:rPr>
              <a:t>Roles de </a:t>
            </a:r>
            <a:r>
              <a:rPr lang="en-US" sz="4250" b="1" i="0" u="none" strike="noStrike" cap="none" dirty="0" err="1">
                <a:solidFill>
                  <a:schemeClr val="dk1"/>
                </a:solidFill>
                <a:latin typeface="Oswald"/>
                <a:ea typeface="Oswald"/>
                <a:cs typeface="Oswald"/>
                <a:sym typeface="Oswald"/>
              </a:rPr>
              <a:t>los</a:t>
            </a:r>
            <a:r>
              <a:rPr lang="en-US" sz="4250" b="1" i="0" u="none" strike="noStrike" cap="none" dirty="0">
                <a:solidFill>
                  <a:schemeClr val="dk1"/>
                </a:solidFill>
                <a:latin typeface="Oswald"/>
                <a:ea typeface="Oswald"/>
                <a:cs typeface="Oswald"/>
                <a:sym typeface="Oswald"/>
              </a:rPr>
              <a:t> </a:t>
            </a:r>
            <a:r>
              <a:rPr lang="en-US" sz="4250" b="1" i="0" u="none" strike="noStrike" cap="none" dirty="0" err="1">
                <a:solidFill>
                  <a:schemeClr val="dk1"/>
                </a:solidFill>
                <a:latin typeface="Oswald"/>
                <a:ea typeface="Oswald"/>
                <a:cs typeface="Oswald"/>
                <a:sym typeface="Oswald"/>
              </a:rPr>
              <a:t>Estudiantes</a:t>
            </a:r>
            <a:r>
              <a:rPr lang="en-US" sz="4250" b="1" i="0" u="none" strike="noStrike" cap="none" dirty="0">
                <a:solidFill>
                  <a:schemeClr val="dk1"/>
                </a:solidFill>
                <a:latin typeface="Oswald"/>
                <a:ea typeface="Oswald"/>
                <a:cs typeface="Oswald"/>
                <a:sym typeface="Oswald"/>
              </a:rPr>
              <a:t> </a:t>
            </a:r>
            <a:r>
              <a:rPr lang="en-US" sz="4250" b="1" i="0" u="none" strike="noStrike" cap="none" dirty="0" err="1">
                <a:solidFill>
                  <a:schemeClr val="dk1"/>
                </a:solidFill>
                <a:latin typeface="Oswald"/>
                <a:ea typeface="Oswald"/>
                <a:cs typeface="Oswald"/>
                <a:sym typeface="Oswald"/>
              </a:rPr>
              <a:t>Dependientes</a:t>
            </a:r>
            <a:endParaRPr sz="4250" b="1" i="0" u="none" strike="noStrike" cap="none" dirty="0">
              <a:solidFill>
                <a:schemeClr val="dk1"/>
              </a:solidFill>
              <a:latin typeface="Oswald"/>
              <a:ea typeface="Oswald"/>
              <a:cs typeface="Oswald"/>
              <a:sym typeface="Oswald"/>
            </a:endParaRPr>
          </a:p>
        </p:txBody>
      </p:sp>
      <p:pic>
        <p:nvPicPr>
          <p:cNvPr id="900" name="Google Shape;900;p16" descr="Screenshot of the welcome to the FAFSA form section, which instructs the student to select the role for completing the form: “Student” or “Parent.”"/>
          <p:cNvPicPr preferRelativeResize="0"/>
          <p:nvPr/>
        </p:nvPicPr>
        <p:blipFill rotWithShape="1">
          <a:blip r:embed="rId3">
            <a:alphaModFix/>
          </a:blip>
          <a:srcRect/>
          <a:stretch/>
        </p:blipFill>
        <p:spPr>
          <a:xfrm>
            <a:off x="3250275" y="1332575"/>
            <a:ext cx="8777024" cy="5311320"/>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17"/>
          <p:cNvSpPr txBox="1">
            <a:spLocks noGrp="1"/>
          </p:cNvSpPr>
          <p:nvPr>
            <p:ph type="title" idx="4294967295"/>
          </p:nvPr>
        </p:nvSpPr>
        <p:spPr>
          <a:xfrm>
            <a:off x="668351"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67"/>
              <a:buFont typeface="Arial"/>
              <a:buNone/>
            </a:pPr>
            <a:r>
              <a:rPr lang="en-US" sz="4267" b="1" i="0" u="none" strike="noStrike" cap="none" dirty="0" err="1">
                <a:solidFill>
                  <a:schemeClr val="dk1"/>
                </a:solidFill>
                <a:latin typeface="Oswald"/>
                <a:ea typeface="Oswald"/>
                <a:cs typeface="Oswald"/>
                <a:sym typeface="Oswald"/>
              </a:rPr>
              <a:t>Orientación</a:t>
            </a:r>
            <a:r>
              <a:rPr lang="en-US" sz="4267" b="1" i="0" u="none" strike="noStrike" cap="none" dirty="0">
                <a:solidFill>
                  <a:schemeClr val="dk1"/>
                </a:solidFill>
                <a:latin typeface="Oswald"/>
                <a:ea typeface="Oswald"/>
                <a:cs typeface="Oswald"/>
                <a:sym typeface="Oswald"/>
              </a:rPr>
              <a:t> de </a:t>
            </a:r>
            <a:r>
              <a:rPr lang="en-US" sz="4267" b="1" i="0" u="none" strike="noStrike" cap="none" dirty="0" err="1">
                <a:solidFill>
                  <a:schemeClr val="dk1"/>
                </a:solidFill>
                <a:latin typeface="Oswald"/>
                <a:ea typeface="Oswald"/>
                <a:cs typeface="Oswald"/>
                <a:sym typeface="Oswald"/>
              </a:rPr>
              <a:t>Estudiantes</a:t>
            </a:r>
            <a:r>
              <a:rPr lang="en-US" sz="4267" b="1" i="0" u="none" strike="noStrike" cap="none" dirty="0">
                <a:solidFill>
                  <a:schemeClr val="dk1"/>
                </a:solidFill>
                <a:latin typeface="Oswald"/>
                <a:ea typeface="Oswald"/>
                <a:cs typeface="Oswald"/>
                <a:sym typeface="Oswald"/>
              </a:rPr>
              <a:t> (1 of 4)</a:t>
            </a:r>
            <a:endParaRPr dirty="0"/>
          </a:p>
        </p:txBody>
      </p:sp>
      <p:sp>
        <p:nvSpPr>
          <p:cNvPr id="907" name="Google Shape;907;p17"/>
          <p:cNvSpPr txBox="1"/>
          <p:nvPr/>
        </p:nvSpPr>
        <p:spPr>
          <a:xfrm>
            <a:off x="681318" y="1726659"/>
            <a:ext cx="2610522" cy="230828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Cuando</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los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estudiantes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lang="en-US" sz="1600" b="1" kern="0" dirty="0" err="1">
                <a:solidFill>
                  <a:srgbClr val="191918"/>
                </a:solidFill>
                <a:latin typeface="Arial"/>
                <a:ea typeface="Arial"/>
                <a:cs typeface="Arial"/>
                <a:sym typeface="Arial"/>
              </a:rPr>
              <a:t>empiezan</a:t>
            </a:r>
            <a:r>
              <a:rPr lang="en-US" sz="1600" b="1" kern="0" dirty="0">
                <a:solidFill>
                  <a:srgbClr val="191918"/>
                </a:solidFill>
                <a:latin typeface="Arial"/>
                <a:ea typeface="Arial"/>
                <a:cs typeface="Arial"/>
                <a:sym typeface="Arial"/>
              </a:rPr>
              <a:t> la forma de </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FAFSA</a:t>
            </a:r>
            <a:r>
              <a:rPr kumimoji="0" lang="en-US" sz="1600" b="1" i="0" u="none" strike="noStrike" kern="0" cap="none" spc="0" normalizeH="0" baseline="30000" noProof="0" dirty="0">
                <a:ln>
                  <a:noFill/>
                </a:ln>
                <a:solidFill>
                  <a:srgbClr val="191918"/>
                </a:solidFill>
                <a:effectLst/>
                <a:uLnTx/>
                <a:uFillTx/>
                <a:latin typeface="Arial"/>
                <a:ea typeface="Arial"/>
                <a:cs typeface="Arial"/>
                <a:sym typeface="Arial"/>
              </a:rPr>
              <a:t>®</a:t>
            </a:r>
            <a:r>
              <a:rPr lang="en-US" sz="1600" b="1" kern="0" dirty="0">
                <a:solidFill>
                  <a:srgbClr val="191918"/>
                </a:solidFill>
                <a:latin typeface="Arial"/>
                <a:ea typeface="Arial"/>
                <a:cs typeface="Arial"/>
                <a:sym typeface="Arial"/>
              </a:rPr>
              <a:t> del </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2024–25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por</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primera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vez</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van a pasar </a:t>
            </a:r>
            <a:r>
              <a:rPr lang="en-US" sz="1600" b="1" kern="0" dirty="0" err="1">
                <a:solidFill>
                  <a:srgbClr val="191918"/>
                </a:solidFill>
                <a:latin typeface="Arial"/>
                <a:ea typeface="Arial"/>
                <a:cs typeface="Arial"/>
                <a:sym typeface="Arial"/>
              </a:rPr>
              <a:t>por</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el</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proceso</a:t>
            </a:r>
            <a:r>
              <a:rPr lang="en-US" sz="1600" b="1" kern="0" dirty="0">
                <a:solidFill>
                  <a:srgbClr val="191918"/>
                </a:solidFill>
                <a:latin typeface="Arial"/>
                <a:ea typeface="Arial"/>
                <a:cs typeface="Arial"/>
                <a:sym typeface="Arial"/>
              </a:rPr>
              <a:t> de </a:t>
            </a:r>
            <a:r>
              <a:rPr lang="en-US" sz="1600" b="1" kern="0" dirty="0" err="1">
                <a:solidFill>
                  <a:srgbClr val="191918"/>
                </a:solidFill>
                <a:latin typeface="Arial"/>
                <a:ea typeface="Arial"/>
                <a:cs typeface="Arial"/>
                <a:sym typeface="Arial"/>
              </a:rPr>
              <a:t>orientación</a:t>
            </a:r>
            <a:r>
              <a:rPr lang="en-US" sz="1600" b="1" kern="0" dirty="0">
                <a:solidFill>
                  <a:srgbClr val="191918"/>
                </a:solidFill>
                <a:latin typeface="Arial"/>
                <a:ea typeface="Arial"/>
                <a:cs typeface="Arial"/>
                <a:sym typeface="Arial"/>
              </a:rPr>
              <a:t> de la </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FAFSA.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908" name="Google Shape;908;p17" descr="Screenshot of the first page of the Understanding the FAFSA Form section. A video provides the student with an overview of the form."/>
          <p:cNvPicPr preferRelativeResize="0"/>
          <p:nvPr/>
        </p:nvPicPr>
        <p:blipFill rotWithShape="1">
          <a:blip r:embed="rId3">
            <a:alphaModFix/>
          </a:blip>
          <a:srcRect/>
          <a:stretch/>
        </p:blipFill>
        <p:spPr>
          <a:xfrm>
            <a:off x="3487625" y="1284950"/>
            <a:ext cx="7636150" cy="54907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18"/>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000" b="1" i="0" u="none" strike="noStrike" cap="none" dirty="0" err="1">
                <a:solidFill>
                  <a:schemeClr val="dk1"/>
                </a:solidFill>
                <a:latin typeface="Oswald"/>
                <a:ea typeface="Oswald"/>
                <a:cs typeface="Oswald"/>
                <a:sym typeface="Oswald"/>
              </a:rPr>
              <a:t>Información</a:t>
            </a:r>
            <a:r>
              <a:rPr lang="en-US" sz="4000" b="1" i="0" u="none" strike="noStrike" cap="none" dirty="0">
                <a:solidFill>
                  <a:schemeClr val="dk1"/>
                </a:solidFill>
                <a:latin typeface="Oswald"/>
                <a:ea typeface="Oswald"/>
                <a:cs typeface="Oswald"/>
                <a:sym typeface="Oswald"/>
              </a:rPr>
              <a:t> de Identidad del </a:t>
            </a:r>
            <a:r>
              <a:rPr lang="en-US" sz="4000" b="1" i="0" u="none" strike="noStrike" cap="none" dirty="0" err="1">
                <a:solidFill>
                  <a:schemeClr val="dk1"/>
                </a:solidFill>
                <a:latin typeface="Oswald"/>
                <a:ea typeface="Oswald"/>
                <a:cs typeface="Oswald"/>
                <a:sym typeface="Oswald"/>
              </a:rPr>
              <a:t>Estudiante</a:t>
            </a:r>
            <a:r>
              <a:rPr lang="en-US" sz="4000" b="1" i="0" u="none" strike="noStrike" cap="none" dirty="0">
                <a:solidFill>
                  <a:schemeClr val="dk1"/>
                </a:solidFill>
                <a:latin typeface="Oswald"/>
                <a:ea typeface="Oswald"/>
                <a:cs typeface="Oswald"/>
                <a:sym typeface="Oswald"/>
              </a:rPr>
              <a:t> </a:t>
            </a:r>
            <a:r>
              <a:rPr lang="en-US" sz="4000" b="1" i="0" u="none" strike="noStrike" cap="none" dirty="0" err="1">
                <a:solidFill>
                  <a:schemeClr val="dk1"/>
                </a:solidFill>
                <a:latin typeface="Oswald"/>
                <a:ea typeface="Oswald"/>
                <a:cs typeface="Oswald"/>
                <a:sym typeface="Oswald"/>
              </a:rPr>
              <a:t>Dependiente</a:t>
            </a:r>
            <a:endParaRPr sz="4000" b="1" i="0" u="none" strike="noStrike" cap="none" dirty="0">
              <a:solidFill>
                <a:schemeClr val="dk1"/>
              </a:solidFill>
              <a:latin typeface="Oswald"/>
              <a:ea typeface="Oswald"/>
              <a:cs typeface="Oswald"/>
              <a:sym typeface="Oswald"/>
            </a:endParaRPr>
          </a:p>
        </p:txBody>
      </p:sp>
      <p:sp>
        <p:nvSpPr>
          <p:cNvPr id="915" name="Google Shape;915;p18"/>
          <p:cNvSpPr txBox="1"/>
          <p:nvPr/>
        </p:nvSpPr>
        <p:spPr>
          <a:xfrm>
            <a:off x="454560" y="1760797"/>
            <a:ext cx="2955911" cy="2677616"/>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50000"/>
              </a:lnSpc>
              <a:spcBef>
                <a:spcPts val="0"/>
              </a:spcBef>
              <a:spcAft>
                <a:spcPts val="0"/>
              </a:spcAft>
              <a:buClr>
                <a:srgbClr val="191918"/>
              </a:buClr>
              <a:buSzPts val="1600"/>
              <a:buFont typeface="Arial" panose="020B0604020202020204" pitchFamily="34" charset="0"/>
              <a:buChar char="•"/>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Para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actualizar</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cualquier</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Información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personal,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el</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estudiante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debe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acceder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su</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Configuracion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de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Cuentas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StudentAid.gov. </a:t>
            </a: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lang="en-US" sz="1600" b="1" kern="0" dirty="0">
              <a:solidFill>
                <a:srgbClr val="191918"/>
              </a:solidFill>
              <a:latin typeface="Arial"/>
              <a:ea typeface="Arial"/>
              <a:cs typeface="Arial"/>
              <a:sym typeface="Arial"/>
            </a:endParaRPr>
          </a:p>
        </p:txBody>
      </p:sp>
      <p:pic>
        <p:nvPicPr>
          <p:cNvPr id="916" name="Google Shape;916;p18" descr="Screenshot of the Student Identity Information section of the FAFSA form. Student information, including name, date of birth, Social Security number, email address, and mobile phone number, are displayed to verify. "/>
          <p:cNvPicPr preferRelativeResize="0"/>
          <p:nvPr/>
        </p:nvPicPr>
        <p:blipFill rotWithShape="1">
          <a:blip r:embed="rId3">
            <a:alphaModFix/>
          </a:blip>
          <a:srcRect/>
          <a:stretch/>
        </p:blipFill>
        <p:spPr>
          <a:xfrm>
            <a:off x="3690881" y="1841307"/>
            <a:ext cx="8336410" cy="4078312"/>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19"/>
          <p:cNvSpPr txBox="1">
            <a:spLocks noGrp="1"/>
          </p:cNvSpPr>
          <p:nvPr>
            <p:ph type="title" idx="4294967295"/>
          </p:nvPr>
        </p:nvSpPr>
        <p:spPr>
          <a:xfrm>
            <a:off x="571013" y="622719"/>
            <a:ext cx="11729837" cy="11337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3200" b="1" i="0" u="none" strike="noStrike" cap="none" dirty="0" err="1">
                <a:solidFill>
                  <a:schemeClr val="dk1"/>
                </a:solidFill>
                <a:latin typeface="Oswald"/>
                <a:ea typeface="Oswald"/>
                <a:cs typeface="Oswald"/>
                <a:sym typeface="Oswald"/>
              </a:rPr>
              <a:t>Información</a:t>
            </a:r>
            <a:r>
              <a:rPr lang="en-US" sz="3200" b="1" i="0" u="none" strike="noStrike" cap="none" dirty="0">
                <a:solidFill>
                  <a:schemeClr val="dk1"/>
                </a:solidFill>
                <a:latin typeface="Oswald"/>
                <a:ea typeface="Oswald"/>
                <a:cs typeface="Oswald"/>
                <a:sym typeface="Oswald"/>
              </a:rPr>
              <a:t> de Identidad del </a:t>
            </a:r>
            <a:r>
              <a:rPr lang="en-US" sz="3200" b="1" i="0" u="none" strike="noStrike" cap="none" dirty="0" err="1">
                <a:solidFill>
                  <a:schemeClr val="dk1"/>
                </a:solidFill>
                <a:latin typeface="Oswald"/>
                <a:ea typeface="Oswald"/>
                <a:cs typeface="Oswald"/>
                <a:sym typeface="Oswald"/>
              </a:rPr>
              <a:t>Estudiante</a:t>
            </a:r>
            <a:r>
              <a:rPr lang="en-US" sz="3200" b="1" i="0" u="none" strike="noStrike" cap="none" dirty="0">
                <a:solidFill>
                  <a:schemeClr val="dk1"/>
                </a:solidFill>
                <a:latin typeface="Oswald"/>
                <a:ea typeface="Oswald"/>
                <a:cs typeface="Oswald"/>
                <a:sym typeface="Oswald"/>
              </a:rPr>
              <a:t> </a:t>
            </a:r>
            <a:r>
              <a:rPr lang="en-US" sz="3200" b="1" i="0" u="none" strike="noStrike" cap="none" dirty="0" err="1">
                <a:solidFill>
                  <a:schemeClr val="dk1"/>
                </a:solidFill>
                <a:latin typeface="Oswald"/>
                <a:ea typeface="Oswald"/>
                <a:cs typeface="Oswald"/>
                <a:sym typeface="Oswald"/>
              </a:rPr>
              <a:t>Dependiente</a:t>
            </a:r>
            <a:r>
              <a:rPr lang="en-US" sz="3200" b="1" i="0" u="none" strike="noStrike" cap="none" dirty="0">
                <a:solidFill>
                  <a:schemeClr val="dk1"/>
                </a:solidFill>
                <a:latin typeface="Oswald"/>
                <a:ea typeface="Oswald"/>
                <a:cs typeface="Oswald"/>
                <a:sym typeface="Oswald"/>
              </a:rPr>
              <a:t>(</a:t>
            </a:r>
            <a:r>
              <a:rPr lang="en-US" sz="3200" b="1" i="0" u="none" strike="noStrike" cap="none" dirty="0" err="1">
                <a:solidFill>
                  <a:schemeClr val="dk1"/>
                </a:solidFill>
                <a:latin typeface="Oswald"/>
                <a:ea typeface="Oswald"/>
                <a:cs typeface="Oswald"/>
                <a:sym typeface="Oswald"/>
              </a:rPr>
              <a:t>Continuación</a:t>
            </a:r>
            <a:r>
              <a:rPr lang="en-US" sz="3200" b="1" i="0" u="none" strike="noStrike" cap="none" dirty="0">
                <a:solidFill>
                  <a:schemeClr val="dk1"/>
                </a:solidFill>
                <a:latin typeface="Oswald"/>
                <a:ea typeface="Oswald"/>
                <a:cs typeface="Oswald"/>
                <a:sym typeface="Oswald"/>
              </a:rPr>
              <a:t>)</a:t>
            </a:r>
            <a:endParaRPr sz="3200" b="1" i="0" u="none" strike="noStrike" cap="none" dirty="0">
              <a:solidFill>
                <a:schemeClr val="dk1"/>
              </a:solidFill>
              <a:latin typeface="Oswald"/>
              <a:ea typeface="Oswald"/>
              <a:cs typeface="Oswald"/>
              <a:sym typeface="Oswald"/>
            </a:endParaRPr>
          </a:p>
        </p:txBody>
      </p:sp>
      <p:pic>
        <p:nvPicPr>
          <p:cNvPr id="923" name="Google Shape;923;p19" descr="Screenshot continuation of the Student Identity Information section, which has text boxes for the student to enter their permanent mailing address. "/>
          <p:cNvPicPr preferRelativeResize="0"/>
          <p:nvPr/>
        </p:nvPicPr>
        <p:blipFill rotWithShape="1">
          <a:blip r:embed="rId3">
            <a:alphaModFix/>
          </a:blip>
          <a:srcRect/>
          <a:stretch/>
        </p:blipFill>
        <p:spPr>
          <a:xfrm>
            <a:off x="3271803" y="1496633"/>
            <a:ext cx="8058307" cy="5152931"/>
          </a:xfrm>
          <a:prstGeom prst="rect">
            <a:avLst/>
          </a:prstGeom>
          <a:noFill/>
          <a:ln w="12700" cap="flat" cmpd="sng">
            <a:solidFill>
              <a:schemeClr val="dk1"/>
            </a:solidFill>
            <a:prstDash val="solid"/>
            <a:round/>
            <a:headEnd type="none" w="sm" len="sm"/>
            <a:tailEnd type="none" w="sm" len="sm"/>
          </a:ln>
        </p:spPr>
      </p:pic>
      <p:sp>
        <p:nvSpPr>
          <p:cNvPr id="3" name="TextBox 2">
            <a:extLst>
              <a:ext uri="{FF2B5EF4-FFF2-40B4-BE49-F238E27FC236}">
                <a16:creationId xmlns:a16="http://schemas.microsoft.com/office/drawing/2014/main" id="{B7557556-FBD4-68FD-06D1-BC73B6F00433}"/>
              </a:ext>
            </a:extLst>
          </p:cNvPr>
          <p:cNvSpPr txBox="1"/>
          <p:nvPr/>
        </p:nvSpPr>
        <p:spPr>
          <a:xfrm>
            <a:off x="234892" y="2638747"/>
            <a:ext cx="2606467" cy="3365024"/>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
                <a:srgbClr val="191918"/>
              </a:buClr>
              <a:buSzPts val="1600"/>
              <a:buFont typeface="Arial" panose="020B0604020202020204" pitchFamily="34" charset="0"/>
              <a:buChar char="•"/>
              <a:tabLst/>
              <a:defRPr/>
            </a:pP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Para </a:t>
            </a:r>
            <a:r>
              <a:rPr kumimoji="0" lang="en-US" sz="1800" b="1" i="0" u="none" strike="noStrike" kern="0" cap="none" spc="0" normalizeH="0" baseline="0" noProof="0" dirty="0" err="1">
                <a:ln>
                  <a:noFill/>
                </a:ln>
                <a:solidFill>
                  <a:srgbClr val="191918"/>
                </a:solidFill>
                <a:effectLst/>
                <a:uLnTx/>
                <a:uFillTx/>
                <a:latin typeface="Arial"/>
                <a:ea typeface="Arial"/>
                <a:cs typeface="Arial"/>
                <a:sym typeface="Arial"/>
              </a:rPr>
              <a:t>los</a:t>
            </a: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 campos </a:t>
            </a:r>
            <a:r>
              <a:rPr kumimoji="0" lang="en-US" sz="1800" b="1" i="0" u="none" strike="noStrike" kern="0" cap="none" spc="0" normalizeH="0" baseline="0" noProof="0" dirty="0" err="1">
                <a:ln>
                  <a:noFill/>
                </a:ln>
                <a:solidFill>
                  <a:srgbClr val="191918"/>
                </a:solidFill>
                <a:effectLst/>
                <a:uLnTx/>
                <a:uFillTx/>
                <a:latin typeface="Arial"/>
                <a:ea typeface="Arial"/>
                <a:cs typeface="Arial"/>
                <a:sym typeface="Arial"/>
              </a:rPr>
              <a:t>relacionados</a:t>
            </a: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 con la </a:t>
            </a:r>
            <a:r>
              <a:rPr kumimoji="0" lang="en-US" sz="1800" b="1" i="0" u="none" strike="noStrike" kern="0" cap="none" spc="0" normalizeH="0" baseline="0" noProof="0" dirty="0" err="1">
                <a:ln>
                  <a:noFill/>
                </a:ln>
                <a:solidFill>
                  <a:srgbClr val="191918"/>
                </a:solidFill>
                <a:effectLst/>
                <a:uLnTx/>
                <a:uFillTx/>
                <a:latin typeface="Arial"/>
                <a:ea typeface="Arial"/>
                <a:cs typeface="Arial"/>
                <a:sym typeface="Arial"/>
              </a:rPr>
              <a:t>dirección</a:t>
            </a: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 postal del </a:t>
            </a:r>
            <a:r>
              <a:rPr kumimoji="0" lang="en-US" sz="1800" b="1" i="0" u="none" strike="noStrike" kern="0" cap="none" spc="0" normalizeH="0" baseline="0" noProof="0" dirty="0" err="1">
                <a:ln>
                  <a:noFill/>
                </a:ln>
                <a:solidFill>
                  <a:srgbClr val="191918"/>
                </a:solidFill>
                <a:effectLst/>
                <a:uLnTx/>
                <a:uFillTx/>
                <a:latin typeface="Arial"/>
                <a:ea typeface="Arial"/>
                <a:cs typeface="Arial"/>
                <a:sym typeface="Arial"/>
              </a:rPr>
              <a:t>estudiante</a:t>
            </a: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800" b="1" i="0" u="none" strike="noStrike" kern="0" cap="none" spc="0" normalizeH="0" baseline="0" noProof="0" dirty="0" err="1">
                <a:ln>
                  <a:noFill/>
                </a:ln>
                <a:solidFill>
                  <a:srgbClr val="191918"/>
                </a:solidFill>
                <a:effectLst/>
                <a:uLnTx/>
                <a:uFillTx/>
                <a:latin typeface="Arial"/>
                <a:ea typeface="Arial"/>
                <a:cs typeface="Arial"/>
                <a:sym typeface="Arial"/>
              </a:rPr>
              <a:t>el</a:t>
            </a: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800" b="1" i="0" u="none" strike="noStrike" kern="0" cap="none" spc="0" normalizeH="0" baseline="0" noProof="0" dirty="0" err="1">
                <a:ln>
                  <a:noFill/>
                </a:ln>
                <a:solidFill>
                  <a:srgbClr val="191918"/>
                </a:solidFill>
                <a:effectLst/>
                <a:uLnTx/>
                <a:uFillTx/>
                <a:latin typeface="Arial"/>
                <a:ea typeface="Arial"/>
                <a:cs typeface="Arial"/>
                <a:sym typeface="Arial"/>
              </a:rPr>
              <a:t>estudiante</a:t>
            </a: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800" b="1" i="0" u="none" strike="noStrike" kern="0" cap="none" spc="0" normalizeH="0" baseline="0" noProof="0" dirty="0" err="1">
                <a:ln>
                  <a:noFill/>
                </a:ln>
                <a:solidFill>
                  <a:srgbClr val="191918"/>
                </a:solidFill>
                <a:effectLst/>
                <a:uLnTx/>
                <a:uFillTx/>
                <a:latin typeface="Arial"/>
                <a:ea typeface="Arial"/>
                <a:cs typeface="Arial"/>
                <a:sym typeface="Arial"/>
              </a:rPr>
              <a:t>puede</a:t>
            </a: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800" b="1" i="0" u="none" strike="noStrike" kern="0" cap="none" spc="0" normalizeH="0" baseline="0" noProof="0" dirty="0" err="1">
                <a:ln>
                  <a:noFill/>
                </a:ln>
                <a:solidFill>
                  <a:srgbClr val="191918"/>
                </a:solidFill>
                <a:effectLst/>
                <a:uLnTx/>
                <a:uFillTx/>
                <a:latin typeface="Arial"/>
                <a:ea typeface="Arial"/>
                <a:cs typeface="Arial"/>
                <a:sym typeface="Arial"/>
              </a:rPr>
              <a:t>editarlos</a:t>
            </a: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800" b="1" i="0" u="none" strike="noStrike" kern="0" cap="none" spc="0" normalizeH="0" baseline="0" noProof="0" dirty="0" err="1">
                <a:ln>
                  <a:noFill/>
                </a:ln>
                <a:solidFill>
                  <a:srgbClr val="191918"/>
                </a:solidFill>
                <a:effectLst/>
                <a:uLnTx/>
                <a:uFillTx/>
                <a:latin typeface="Arial"/>
                <a:ea typeface="Arial"/>
                <a:cs typeface="Arial"/>
                <a:sym typeface="Arial"/>
              </a:rPr>
              <a:t>directamente</a:t>
            </a: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800" b="1" i="0" u="none" strike="noStrike" kern="0" cap="none" spc="0" normalizeH="0" baseline="0" noProof="0" dirty="0" err="1">
                <a:ln>
                  <a:noFill/>
                </a:ln>
                <a:solidFill>
                  <a:srgbClr val="191918"/>
                </a:solidFill>
                <a:effectLst/>
                <a:uLnTx/>
                <a:uFillTx/>
                <a:latin typeface="Arial"/>
                <a:ea typeface="Arial"/>
                <a:cs typeface="Arial"/>
                <a:sym typeface="Arial"/>
              </a:rPr>
              <a:t>en</a:t>
            </a: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800" b="1" i="0" u="none" strike="noStrike" kern="0" cap="none" spc="0" normalizeH="0" baseline="0" noProof="0" dirty="0" err="1">
                <a:ln>
                  <a:noFill/>
                </a:ln>
                <a:solidFill>
                  <a:srgbClr val="191918"/>
                </a:solidFill>
                <a:effectLst/>
                <a:uLnTx/>
                <a:uFillTx/>
                <a:latin typeface="Arial"/>
                <a:ea typeface="Arial"/>
                <a:cs typeface="Arial"/>
                <a:sym typeface="Arial"/>
              </a:rPr>
              <a:t>esta</a:t>
            </a: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800" b="1" i="0" u="none" strike="noStrike" kern="0" cap="none" spc="0" normalizeH="0" baseline="0" noProof="0" dirty="0" err="1">
                <a:ln>
                  <a:noFill/>
                </a:ln>
                <a:solidFill>
                  <a:srgbClr val="191918"/>
                </a:solidFill>
                <a:effectLst/>
                <a:uLnTx/>
                <a:uFillTx/>
                <a:latin typeface="Arial"/>
                <a:ea typeface="Arial"/>
                <a:cs typeface="Arial"/>
                <a:sym typeface="Arial"/>
              </a:rPr>
              <a:t>pagina</a:t>
            </a: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21"/>
          <p:cNvSpPr txBox="1">
            <a:spLocks noGrp="1"/>
          </p:cNvSpPr>
          <p:nvPr>
            <p:ph type="title" idx="4294967295"/>
          </p:nvPr>
        </p:nvSpPr>
        <p:spPr>
          <a:xfrm>
            <a:off x="460354" y="357233"/>
            <a:ext cx="5036747"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3200" b="1" i="0" u="none" strike="noStrike" cap="none" dirty="0" err="1">
                <a:solidFill>
                  <a:schemeClr val="dk1"/>
                </a:solidFill>
                <a:latin typeface="Oswald"/>
                <a:ea typeface="Oswald"/>
                <a:cs typeface="Oswald"/>
                <a:sym typeface="Oswald"/>
              </a:rPr>
              <a:t>Estudiante</a:t>
            </a:r>
            <a:r>
              <a:rPr lang="en-US" sz="3200" b="1" i="0" u="none" strike="noStrike" cap="none" dirty="0">
                <a:solidFill>
                  <a:schemeClr val="dk1"/>
                </a:solidFill>
                <a:latin typeface="Oswald"/>
                <a:ea typeface="Oswald"/>
                <a:cs typeface="Oswald"/>
                <a:sym typeface="Oswald"/>
              </a:rPr>
              <a:t> </a:t>
            </a:r>
            <a:r>
              <a:rPr lang="en-US" sz="3200" b="1" i="0" u="none" strike="noStrike" cap="none" dirty="0" err="1">
                <a:solidFill>
                  <a:schemeClr val="dk1"/>
                </a:solidFill>
                <a:latin typeface="Oswald"/>
                <a:ea typeface="Oswald"/>
                <a:cs typeface="Oswald"/>
                <a:sym typeface="Oswald"/>
              </a:rPr>
              <a:t>Dependiente</a:t>
            </a:r>
            <a:r>
              <a:rPr lang="en-US" sz="3200" b="1" i="0" u="none" strike="noStrike" cap="none" dirty="0">
                <a:solidFill>
                  <a:schemeClr val="dk1"/>
                </a:solidFill>
                <a:latin typeface="Oswald"/>
                <a:ea typeface="Oswald"/>
                <a:cs typeface="Oswald"/>
                <a:sym typeface="Oswald"/>
              </a:rPr>
              <a:t> </a:t>
            </a:r>
            <a:r>
              <a:rPr lang="en-US" sz="3200" b="1" i="0" u="none" strike="noStrike" cap="none" dirty="0" err="1">
                <a:solidFill>
                  <a:schemeClr val="dk1"/>
                </a:solidFill>
                <a:latin typeface="Oswald"/>
                <a:ea typeface="Oswald"/>
                <a:cs typeface="Oswald"/>
                <a:sym typeface="Oswald"/>
              </a:rPr>
              <a:t>Proporciona</a:t>
            </a:r>
            <a:r>
              <a:rPr lang="en-US" sz="3200" b="1" i="0" u="none" strike="noStrike" cap="none" dirty="0">
                <a:solidFill>
                  <a:schemeClr val="dk1"/>
                </a:solidFill>
                <a:latin typeface="Oswald"/>
                <a:ea typeface="Oswald"/>
                <a:cs typeface="Oswald"/>
                <a:sym typeface="Oswald"/>
              </a:rPr>
              <a:t> </a:t>
            </a:r>
            <a:r>
              <a:rPr lang="en-US" sz="3200" b="1" dirty="0" err="1">
                <a:solidFill>
                  <a:schemeClr val="dk1"/>
                </a:solidFill>
                <a:latin typeface="Oswald"/>
                <a:ea typeface="Oswald"/>
                <a:cs typeface="Oswald"/>
                <a:sym typeface="Oswald"/>
              </a:rPr>
              <a:t>C</a:t>
            </a:r>
            <a:r>
              <a:rPr lang="en-US" sz="3200" b="1" i="0" u="none" strike="noStrike" cap="none" dirty="0" err="1">
                <a:solidFill>
                  <a:schemeClr val="dk1"/>
                </a:solidFill>
                <a:latin typeface="Oswald"/>
                <a:ea typeface="Oswald"/>
                <a:cs typeface="Oswald"/>
                <a:sym typeface="Oswald"/>
              </a:rPr>
              <a:t>onsentimiento</a:t>
            </a:r>
            <a:endParaRPr sz="3200" b="1" i="0" u="none" strike="noStrike" cap="none" dirty="0">
              <a:solidFill>
                <a:schemeClr val="dk1"/>
              </a:solidFill>
              <a:latin typeface="Oswald"/>
              <a:ea typeface="Oswald"/>
              <a:cs typeface="Oswald"/>
              <a:sym typeface="Oswald"/>
            </a:endParaRPr>
          </a:p>
        </p:txBody>
      </p:sp>
      <p:sp>
        <p:nvSpPr>
          <p:cNvPr id="938" name="Google Shape;938;p21"/>
          <p:cNvSpPr txBox="1"/>
          <p:nvPr/>
        </p:nvSpPr>
        <p:spPr>
          <a:xfrm>
            <a:off x="638462" y="1732267"/>
            <a:ext cx="3648312" cy="43396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Al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proporcionar</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consentimiento</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la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Información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de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los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taxes Federal del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estudiante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es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transferida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directament</a:t>
            </a:r>
            <a:r>
              <a:rPr lang="en-US" sz="1600" b="1" kern="0" dirty="0">
                <a:solidFill>
                  <a:srgbClr val="191918"/>
                </a:solidFill>
                <a:latin typeface="Arial"/>
                <a:ea typeface="Arial"/>
                <a:cs typeface="Arial"/>
                <a:sym typeface="Arial"/>
              </a:rPr>
              <a:t>e a la forma de la </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FAFSA</a:t>
            </a:r>
            <a:r>
              <a:rPr kumimoji="0" lang="en-US" sz="1600" b="1" i="0" u="none" strike="noStrike" kern="0" cap="none" spc="0" normalizeH="0" baseline="30000" noProof="0" dirty="0">
                <a:ln>
                  <a:noFill/>
                </a:ln>
                <a:solidFill>
                  <a:srgbClr val="191918"/>
                </a:solidFill>
                <a:effectLst/>
                <a:uLnTx/>
                <a:uFillTx/>
                <a:latin typeface="Arial"/>
                <a:ea typeface="Arial"/>
                <a:cs typeface="Arial"/>
                <a:sym typeface="Arial"/>
              </a:rPr>
              <a:t>®</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desde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el</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IRS para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ayudar</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al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estudiante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completar</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la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sección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de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Información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financiera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lang="en-US" sz="1200" b="1" kern="0" dirty="0">
              <a:solidFill>
                <a:srgbClr val="191918"/>
              </a:solidFill>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lang="en-US" sz="1200" b="1" kern="0" dirty="0">
              <a:solidFill>
                <a:srgbClr val="191918"/>
              </a:solidFill>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El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estudiante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selecciona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Aprobar</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para </a:t>
            </a:r>
            <a:r>
              <a:rPr lang="en-US" sz="1600" b="1" kern="0" dirty="0" err="1">
                <a:solidFill>
                  <a:srgbClr val="191918"/>
                </a:solidFill>
                <a:latin typeface="Arial"/>
                <a:ea typeface="Arial"/>
                <a:cs typeface="Arial"/>
                <a:sym typeface="Arial"/>
              </a:rPr>
              <a:t>dar</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su</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consentimiento</a:t>
            </a:r>
            <a:r>
              <a:rPr lang="en-US" sz="1600" b="1" kern="0" dirty="0">
                <a:solidFill>
                  <a:srgbClr val="191918"/>
                </a:solidFill>
                <a:latin typeface="Arial"/>
                <a:ea typeface="Arial"/>
                <a:cs typeface="Arial"/>
                <a:sym typeface="Arial"/>
              </a:rPr>
              <a:t> y es </a:t>
            </a:r>
            <a:r>
              <a:rPr lang="en-US" sz="1600" b="1" kern="0" dirty="0" err="1">
                <a:solidFill>
                  <a:srgbClr val="191918"/>
                </a:solidFill>
                <a:latin typeface="Arial"/>
                <a:ea typeface="Arial"/>
                <a:cs typeface="Arial"/>
                <a:sym typeface="Arial"/>
              </a:rPr>
              <a:t>llevado</a:t>
            </a:r>
            <a:r>
              <a:rPr lang="en-US" sz="1600" b="1" kern="0" dirty="0">
                <a:solidFill>
                  <a:srgbClr val="191918"/>
                </a:solidFill>
                <a:latin typeface="Arial"/>
                <a:ea typeface="Arial"/>
                <a:cs typeface="Arial"/>
                <a:sym typeface="Arial"/>
              </a:rPr>
              <a:t> a la </a:t>
            </a:r>
            <a:r>
              <a:rPr lang="en-US" sz="1600" b="1" kern="0" dirty="0" err="1">
                <a:solidFill>
                  <a:srgbClr val="191918"/>
                </a:solidFill>
                <a:latin typeface="Arial"/>
                <a:ea typeface="Arial"/>
                <a:cs typeface="Arial"/>
                <a:sym typeface="Arial"/>
              </a:rPr>
              <a:t>siguiente</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pagina</a:t>
            </a:r>
            <a:r>
              <a:rPr lang="en-US" sz="1600" b="1" kern="0" dirty="0">
                <a:solidFill>
                  <a:srgbClr val="191918"/>
                </a:solidFill>
                <a:latin typeface="Arial"/>
                <a:ea typeface="Arial"/>
                <a:cs typeface="Arial"/>
                <a:sym typeface="Arial"/>
              </a:rPr>
              <a:t>. </a:t>
            </a:r>
            <a:endParaRPr kumimoji="0" sz="1600" b="1" i="0" u="none" strike="noStrike" kern="0" cap="none" spc="0" normalizeH="0" baseline="0" noProof="0" dirty="0">
              <a:ln>
                <a:noFill/>
              </a:ln>
              <a:solidFill>
                <a:srgbClr val="191918"/>
              </a:solidFill>
              <a:effectLst/>
              <a:uLnTx/>
              <a:uFillTx/>
              <a:latin typeface="Arial"/>
              <a:ea typeface="Arial"/>
              <a:cs typeface="Arial"/>
              <a:sym typeface="Arial"/>
            </a:endParaRPr>
          </a:p>
        </p:txBody>
      </p:sp>
      <p:pic>
        <p:nvPicPr>
          <p:cNvPr id="939" name="Google Shape;939;p21" descr="Screenshot of the consent page for the retrieval and disclosure of federal tax information. A bulleted list of statements defines what the student is affirming and giving consent to."/>
          <p:cNvPicPr preferRelativeResize="0"/>
          <p:nvPr/>
        </p:nvPicPr>
        <p:blipFill rotWithShape="1">
          <a:blip r:embed="rId3">
            <a:alphaModFix/>
          </a:blip>
          <a:srcRect/>
          <a:stretch/>
        </p:blipFill>
        <p:spPr>
          <a:xfrm>
            <a:off x="5429815" y="532015"/>
            <a:ext cx="5724094" cy="6168823"/>
          </a:xfrm>
          <a:prstGeom prst="rect">
            <a:avLst/>
          </a:prstGeom>
          <a:noFill/>
          <a:ln w="12700" cap="flat" cmpd="sng">
            <a:solidFill>
              <a:schemeClr val="dk1"/>
            </a:solidFill>
            <a:prstDash val="solid"/>
            <a:round/>
            <a:headEnd type="none" w="sm" len="sm"/>
            <a:tailEnd type="none" w="sm" len="sm"/>
          </a:ln>
        </p:spPr>
      </p:pic>
      <p:sp>
        <p:nvSpPr>
          <p:cNvPr id="940" name="Google Shape;940;p21"/>
          <p:cNvSpPr/>
          <p:nvPr/>
        </p:nvSpPr>
        <p:spPr>
          <a:xfrm>
            <a:off x="6096000" y="815243"/>
            <a:ext cx="3701007" cy="697674"/>
          </a:xfrm>
          <a:prstGeom prst="ellipse">
            <a:avLst/>
          </a:prstGeom>
          <a:noFill/>
          <a:ln w="38100" cap="flat" cmpd="sng">
            <a:solidFill>
              <a:srgbClr val="F896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C000"/>
              </a:solidFill>
              <a:effectLst/>
              <a:uLnTx/>
              <a:uFillTx/>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23"/>
          <p:cNvSpPr txBox="1">
            <a:spLocks noGrp="1"/>
          </p:cNvSpPr>
          <p:nvPr>
            <p:ph type="title" idx="4294967295"/>
          </p:nvPr>
        </p:nvSpPr>
        <p:spPr>
          <a:xfrm>
            <a:off x="609600" y="691435"/>
            <a:ext cx="11582400" cy="9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3200" b="1" i="0" u="none" strike="noStrike" cap="none" dirty="0" err="1">
                <a:solidFill>
                  <a:schemeClr val="dk1"/>
                </a:solidFill>
                <a:latin typeface="Oswald"/>
                <a:ea typeface="Oswald"/>
                <a:cs typeface="Oswald"/>
                <a:sym typeface="Oswald"/>
              </a:rPr>
              <a:t>Introducción</a:t>
            </a:r>
            <a:r>
              <a:rPr lang="en-US" sz="3200" b="1" i="0" u="none" strike="noStrike" cap="none" dirty="0">
                <a:solidFill>
                  <a:schemeClr val="dk1"/>
                </a:solidFill>
                <a:latin typeface="Oswald"/>
                <a:ea typeface="Oswald"/>
                <a:cs typeface="Oswald"/>
                <a:sym typeface="Oswald"/>
              </a:rPr>
              <a:t>: </a:t>
            </a:r>
            <a:r>
              <a:rPr lang="en-US" sz="3200" b="1" i="0" u="none" strike="noStrike" cap="none" dirty="0" err="1">
                <a:solidFill>
                  <a:schemeClr val="dk1"/>
                </a:solidFill>
                <a:latin typeface="Oswald"/>
                <a:ea typeface="Oswald"/>
                <a:cs typeface="Oswald"/>
                <a:sym typeface="Oswald"/>
              </a:rPr>
              <a:t>Circunstancias</a:t>
            </a:r>
            <a:r>
              <a:rPr lang="en-US" sz="3200" b="1" i="0" u="none" strike="noStrike" cap="none" dirty="0">
                <a:solidFill>
                  <a:schemeClr val="dk1"/>
                </a:solidFill>
                <a:latin typeface="Oswald"/>
                <a:ea typeface="Oswald"/>
                <a:cs typeface="Oswald"/>
                <a:sym typeface="Oswald"/>
              </a:rPr>
              <a:t> </a:t>
            </a:r>
            <a:r>
              <a:rPr lang="en-US" sz="3200" b="1" i="0" u="none" strike="noStrike" cap="none" dirty="0" err="1">
                <a:solidFill>
                  <a:schemeClr val="dk1"/>
                </a:solidFill>
                <a:latin typeface="Oswald"/>
                <a:ea typeface="Oswald"/>
                <a:cs typeface="Oswald"/>
                <a:sym typeface="Oswald"/>
              </a:rPr>
              <a:t>Personales</a:t>
            </a:r>
            <a:r>
              <a:rPr lang="en-US" sz="3200" b="1" i="0" u="none" strike="noStrike" cap="none" dirty="0">
                <a:solidFill>
                  <a:schemeClr val="dk1"/>
                </a:solidFill>
                <a:latin typeface="Oswald"/>
                <a:ea typeface="Oswald"/>
                <a:cs typeface="Oswald"/>
                <a:sym typeface="Oswald"/>
              </a:rPr>
              <a:t> del </a:t>
            </a:r>
            <a:r>
              <a:rPr lang="en-US" sz="3200" b="1" i="0" u="none" strike="noStrike" cap="none" dirty="0" err="1">
                <a:solidFill>
                  <a:schemeClr val="dk1"/>
                </a:solidFill>
                <a:latin typeface="Oswald"/>
                <a:ea typeface="Oswald"/>
                <a:cs typeface="Oswald"/>
                <a:sym typeface="Oswald"/>
              </a:rPr>
              <a:t>Estudiante</a:t>
            </a:r>
            <a:r>
              <a:rPr lang="en-US" sz="3200" b="1" i="0" u="none" strike="noStrike" cap="none" dirty="0">
                <a:solidFill>
                  <a:schemeClr val="dk1"/>
                </a:solidFill>
                <a:latin typeface="Oswald"/>
                <a:ea typeface="Oswald"/>
                <a:cs typeface="Oswald"/>
                <a:sym typeface="Oswald"/>
              </a:rPr>
              <a:t> </a:t>
            </a:r>
            <a:r>
              <a:rPr lang="en-US" sz="3200" b="1" i="0" u="none" strike="noStrike" cap="none" dirty="0" err="1">
                <a:solidFill>
                  <a:schemeClr val="dk1"/>
                </a:solidFill>
                <a:latin typeface="Oswald"/>
                <a:ea typeface="Oswald"/>
                <a:cs typeface="Oswald"/>
                <a:sym typeface="Oswald"/>
              </a:rPr>
              <a:t>Dependiente</a:t>
            </a:r>
            <a:endParaRPr sz="3200" b="1" i="0" u="none" strike="noStrike" cap="none" dirty="0">
              <a:solidFill>
                <a:schemeClr val="dk1"/>
              </a:solidFill>
              <a:latin typeface="Oswald"/>
              <a:ea typeface="Oswald"/>
              <a:cs typeface="Oswald"/>
              <a:sym typeface="Oswald"/>
            </a:endParaRPr>
          </a:p>
        </p:txBody>
      </p:sp>
      <p:pic>
        <p:nvPicPr>
          <p:cNvPr id="956" name="Google Shape;956;p23" descr="Screenshot of the introduction page to the Personal Circumstances section. The student is reminded that the information they provide can affect the amount of financial aid they receive and that additional information may be required based on the answers given. "/>
          <p:cNvPicPr preferRelativeResize="0"/>
          <p:nvPr/>
        </p:nvPicPr>
        <p:blipFill rotWithShape="1">
          <a:blip r:embed="rId3">
            <a:alphaModFix/>
          </a:blip>
          <a:srcRect/>
          <a:stretch/>
        </p:blipFill>
        <p:spPr>
          <a:xfrm>
            <a:off x="2643448" y="1878082"/>
            <a:ext cx="9291687" cy="3915492"/>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ctrTitle"/>
          </p:nvPr>
        </p:nvSpPr>
        <p:spPr>
          <a:xfrm>
            <a:off x="921521" y="2170366"/>
            <a:ext cx="9310697" cy="1119765"/>
          </a:xfrm>
        </p:spPr>
        <p:txBody>
          <a:bodyPr anchor="ctr">
            <a:normAutofit fontScale="90000"/>
          </a:bodyPr>
          <a:lstStyle/>
          <a:p>
            <a:r>
              <a:rPr lang="en-US" sz="2400" b="1" dirty="0">
                <a:latin typeface="Oswald" panose="00000500000000000000" pitchFamily="2" charset="0"/>
              </a:rPr>
              <a:t>El </a:t>
            </a:r>
            <a:r>
              <a:rPr lang="en-US" sz="2400" b="1" dirty="0" err="1">
                <a:latin typeface="Oswald" panose="00000500000000000000" pitchFamily="2" charset="0"/>
              </a:rPr>
              <a:t>proceso</a:t>
            </a:r>
            <a:r>
              <a:rPr lang="en-US" sz="2400" b="1" dirty="0">
                <a:latin typeface="Oswald" panose="00000500000000000000" pitchFamily="2" charset="0"/>
              </a:rPr>
              <a:t> de la </a:t>
            </a:r>
            <a:r>
              <a:rPr lang="en-US" sz="2400" b="1" dirty="0" err="1">
                <a:latin typeface="Oswald" panose="00000500000000000000" pitchFamily="2" charset="0"/>
              </a:rPr>
              <a:t>ayuda</a:t>
            </a:r>
            <a:r>
              <a:rPr lang="en-US" sz="2400" b="1" dirty="0">
                <a:latin typeface="Oswald" panose="00000500000000000000" pitchFamily="2" charset="0"/>
              </a:rPr>
              <a:t> </a:t>
            </a:r>
            <a:r>
              <a:rPr lang="en-US" sz="2400" b="1" dirty="0" err="1">
                <a:latin typeface="Oswald" panose="00000500000000000000" pitchFamily="2" charset="0"/>
              </a:rPr>
              <a:t>financiera</a:t>
            </a:r>
            <a:r>
              <a:rPr lang="en-US" sz="2400" b="1" dirty="0">
                <a:latin typeface="Oswald" panose="00000500000000000000" pitchFamily="2" charset="0"/>
              </a:rPr>
              <a:t> </a:t>
            </a:r>
            <a:r>
              <a:rPr lang="en-US" sz="2400" b="1" dirty="0" err="1">
                <a:latin typeface="Oswald" panose="00000500000000000000" pitchFamily="2" charset="0"/>
              </a:rPr>
              <a:t>comienza</a:t>
            </a:r>
            <a:r>
              <a:rPr lang="en-US" sz="2400" b="1" dirty="0">
                <a:latin typeface="Oswald" panose="00000500000000000000" pitchFamily="2" charset="0"/>
              </a:rPr>
              <a:t> con la forma de la FAFSA</a:t>
            </a:r>
            <a:br>
              <a:rPr lang="en-US" sz="2400" b="1" dirty="0">
                <a:latin typeface="Oswald" panose="00000500000000000000" pitchFamily="2" charset="0"/>
              </a:rPr>
            </a:br>
            <a:br>
              <a:rPr lang="en-US" sz="2400" b="1" dirty="0">
                <a:latin typeface="Oswald" panose="00000500000000000000" pitchFamily="2" charset="0"/>
              </a:rPr>
            </a:br>
            <a:r>
              <a:rPr lang="en-US" sz="4000" b="0" i="0" u="sng" strike="noStrike" dirty="0">
                <a:solidFill>
                  <a:srgbClr val="191918"/>
                </a:solidFill>
                <a:effectLst/>
                <a:latin typeface="Oswald" panose="00000500000000000000" pitchFamily="2" charset="0"/>
                <a:hlinkClick r:id="rId3"/>
              </a:rPr>
              <a:t>StudentAid.gov</a:t>
            </a:r>
            <a:br>
              <a:rPr lang="en-US" sz="2400" dirty="0">
                <a:latin typeface="Oswald" panose="00000500000000000000" pitchFamily="2" charset="0"/>
              </a:rPr>
            </a:br>
            <a:endParaRPr lang="en-US" sz="2400" b="1" dirty="0">
              <a:latin typeface="Oswald" panose="00000500000000000000" pitchFamily="2" charset="0"/>
            </a:endParaRPr>
          </a:p>
        </p:txBody>
      </p:sp>
      <p:pic>
        <p:nvPicPr>
          <p:cNvPr id="5" name="Picture 4">
            <a:extLst>
              <a:ext uri="{FF2B5EF4-FFF2-40B4-BE49-F238E27FC236}">
                <a16:creationId xmlns:a16="http://schemas.microsoft.com/office/drawing/2014/main" id="{4AC073EE-2641-CBD9-D5F3-F9AF964E7795}"/>
              </a:ext>
            </a:extLst>
          </p:cNvPr>
          <p:cNvPicPr>
            <a:picLocks noChangeAspect="1"/>
          </p:cNvPicPr>
          <p:nvPr/>
        </p:nvPicPr>
        <p:blipFill>
          <a:blip r:embed="rId4"/>
          <a:stretch>
            <a:fillRect/>
          </a:stretch>
        </p:blipFill>
        <p:spPr>
          <a:xfrm>
            <a:off x="2890838" y="533401"/>
            <a:ext cx="5953125" cy="1209675"/>
          </a:xfrm>
          <a:prstGeom prst="rect">
            <a:avLst/>
          </a:prstGeom>
        </p:spPr>
      </p:pic>
      <p:sp>
        <p:nvSpPr>
          <p:cNvPr id="8" name="Rectangle 3">
            <a:extLst>
              <a:ext uri="{FF2B5EF4-FFF2-40B4-BE49-F238E27FC236}">
                <a16:creationId xmlns:a16="http://schemas.microsoft.com/office/drawing/2014/main" id="{65C7FF0A-1DEC-27F7-BBF3-9CBFCDEC5EF8}"/>
              </a:ext>
            </a:extLst>
          </p:cNvPr>
          <p:cNvSpPr>
            <a:spLocks noGrp="1" noChangeArrowheads="1"/>
          </p:cNvSpPr>
          <p:nvPr>
            <p:ph type="subTitle" idx="1"/>
          </p:nvPr>
        </p:nvSpPr>
        <p:spPr>
          <a:xfrm>
            <a:off x="791144" y="3178978"/>
            <a:ext cx="10609712" cy="3594650"/>
          </a:xfrm>
        </p:spPr>
        <p:txBody>
          <a:bodyPr>
            <a:noAutofit/>
          </a:bodyPr>
          <a:lstStyle/>
          <a:p>
            <a:pPr marL="342900" indent="-342900" algn="l">
              <a:lnSpc>
                <a:spcPct val="100000"/>
              </a:lnSpc>
              <a:buFont typeface="Arial" panose="020B0604020202020204" pitchFamily="34" charset="0"/>
              <a:buChar char="•"/>
            </a:pPr>
            <a:r>
              <a:rPr lang="en-US" sz="2800" dirty="0">
                <a:latin typeface="Oswald" panose="00000500000000000000" pitchFamily="2" charset="0"/>
              </a:rPr>
              <a:t>La </a:t>
            </a:r>
            <a:r>
              <a:rPr lang="en-US" sz="2800" dirty="0" err="1">
                <a:latin typeface="Oswald" panose="00000500000000000000" pitchFamily="2" charset="0"/>
              </a:rPr>
              <a:t>Solicitud</a:t>
            </a:r>
            <a:r>
              <a:rPr lang="en-US" sz="2800" dirty="0">
                <a:latin typeface="Oswald" panose="00000500000000000000" pitchFamily="2" charset="0"/>
              </a:rPr>
              <a:t> </a:t>
            </a:r>
            <a:r>
              <a:rPr lang="en-US" sz="2800" b="1" u="sng" dirty="0" err="1">
                <a:latin typeface="Oswald" panose="00000500000000000000" pitchFamily="2" charset="0"/>
              </a:rPr>
              <a:t>Gratuita</a:t>
            </a:r>
            <a:r>
              <a:rPr lang="en-US" sz="2800" dirty="0">
                <a:latin typeface="Oswald" panose="00000500000000000000" pitchFamily="2" charset="0"/>
              </a:rPr>
              <a:t> de </a:t>
            </a:r>
            <a:r>
              <a:rPr lang="en-US" sz="2800" dirty="0" err="1">
                <a:latin typeface="Oswald" panose="00000500000000000000" pitchFamily="2" charset="0"/>
              </a:rPr>
              <a:t>Ayuda</a:t>
            </a:r>
            <a:r>
              <a:rPr lang="en-US" sz="2800" dirty="0">
                <a:latin typeface="Oswald" panose="00000500000000000000" pitchFamily="2" charset="0"/>
              </a:rPr>
              <a:t> Federal para </a:t>
            </a:r>
            <a:r>
              <a:rPr lang="en-US" sz="2800" dirty="0" err="1">
                <a:latin typeface="Oswald" panose="00000500000000000000" pitchFamily="2" charset="0"/>
              </a:rPr>
              <a:t>Estudiantes</a:t>
            </a:r>
            <a:r>
              <a:rPr lang="en-US" sz="2800" dirty="0">
                <a:latin typeface="Oswald" panose="00000500000000000000" pitchFamily="2" charset="0"/>
              </a:rPr>
              <a:t>                             (FAFSA - </a:t>
            </a:r>
            <a:r>
              <a:rPr lang="en-US" sz="2800" b="1" u="sng" dirty="0">
                <a:latin typeface="Oswald" panose="00000500000000000000" pitchFamily="2" charset="0"/>
              </a:rPr>
              <a:t>F</a:t>
            </a:r>
            <a:r>
              <a:rPr lang="en-US" sz="2800" dirty="0">
                <a:latin typeface="Oswald" panose="00000500000000000000" pitchFamily="2" charset="0"/>
              </a:rPr>
              <a:t>ree </a:t>
            </a:r>
            <a:r>
              <a:rPr lang="en-US" sz="2800" b="1" u="sng" dirty="0">
                <a:latin typeface="Oswald" panose="00000500000000000000" pitchFamily="2" charset="0"/>
              </a:rPr>
              <a:t>A</a:t>
            </a:r>
            <a:r>
              <a:rPr lang="en-US" sz="2800" dirty="0">
                <a:latin typeface="Oswald" panose="00000500000000000000" pitchFamily="2" charset="0"/>
              </a:rPr>
              <a:t>pplication for </a:t>
            </a:r>
            <a:r>
              <a:rPr lang="en-US" sz="2800" b="1" u="sng" dirty="0">
                <a:latin typeface="Oswald" panose="00000500000000000000" pitchFamily="2" charset="0"/>
              </a:rPr>
              <a:t>F</a:t>
            </a:r>
            <a:r>
              <a:rPr lang="en-US" sz="2800" dirty="0">
                <a:latin typeface="Oswald" panose="00000500000000000000" pitchFamily="2" charset="0"/>
              </a:rPr>
              <a:t>ederal </a:t>
            </a:r>
            <a:r>
              <a:rPr lang="en-US" sz="2800" b="1" u="sng" dirty="0">
                <a:latin typeface="Oswald" panose="00000500000000000000" pitchFamily="2" charset="0"/>
              </a:rPr>
              <a:t>S</a:t>
            </a:r>
            <a:r>
              <a:rPr lang="en-US" sz="2800" dirty="0">
                <a:latin typeface="Oswald" panose="00000500000000000000" pitchFamily="2" charset="0"/>
              </a:rPr>
              <a:t>tudent </a:t>
            </a:r>
            <a:r>
              <a:rPr lang="en-US" sz="2800" b="1" u="sng" dirty="0">
                <a:latin typeface="Oswald" panose="00000500000000000000" pitchFamily="2" charset="0"/>
              </a:rPr>
              <a:t>A</a:t>
            </a:r>
            <a:r>
              <a:rPr lang="en-US" sz="2800" dirty="0">
                <a:latin typeface="Oswald" panose="00000500000000000000" pitchFamily="2" charset="0"/>
              </a:rPr>
              <a:t>id)</a:t>
            </a:r>
            <a:endParaRPr lang="en-US" sz="2200" dirty="0">
              <a:latin typeface="Oswald" panose="00000500000000000000" pitchFamily="2" charset="0"/>
            </a:endParaRPr>
          </a:p>
          <a:p>
            <a:pPr marL="342900" indent="-342900" algn="l">
              <a:lnSpc>
                <a:spcPct val="150000"/>
              </a:lnSpc>
              <a:buFont typeface="Arial" panose="020B0604020202020204" pitchFamily="34" charset="0"/>
              <a:buChar char="•"/>
            </a:pPr>
            <a:r>
              <a:rPr lang="en-US" sz="2800" dirty="0" err="1">
                <a:latin typeface="Oswald" panose="00000500000000000000" pitchFamily="2" charset="0"/>
              </a:rPr>
              <a:t>Cuidado</a:t>
            </a:r>
            <a:r>
              <a:rPr lang="en-US" sz="2800" dirty="0">
                <a:latin typeface="Oswald" panose="00000500000000000000" pitchFamily="2" charset="0"/>
              </a:rPr>
              <a:t> con las </a:t>
            </a:r>
            <a:r>
              <a:rPr lang="en-US" sz="2800" dirty="0" err="1">
                <a:latin typeface="Oswald" panose="00000500000000000000" pitchFamily="2" charset="0"/>
              </a:rPr>
              <a:t>paginas</a:t>
            </a:r>
            <a:r>
              <a:rPr lang="en-US" sz="2800" dirty="0">
                <a:latin typeface="Oswald" panose="00000500000000000000" pitchFamily="2" charset="0"/>
              </a:rPr>
              <a:t> web que </a:t>
            </a:r>
            <a:r>
              <a:rPr lang="en-US" sz="2800" b="1" u="sng" dirty="0">
                <a:latin typeface="Oswald" panose="00000500000000000000" pitchFamily="2" charset="0"/>
              </a:rPr>
              <a:t>no</a:t>
            </a:r>
            <a:r>
              <a:rPr lang="en-US" sz="2800" dirty="0">
                <a:latin typeface="Oswald" panose="00000500000000000000" pitchFamily="2" charset="0"/>
              </a:rPr>
              <a:t> son </a:t>
            </a:r>
            <a:r>
              <a:rPr lang="en-US" sz="2800" dirty="0" err="1">
                <a:latin typeface="Oswald" panose="00000500000000000000" pitchFamily="2" charset="0"/>
              </a:rPr>
              <a:t>afiliadas</a:t>
            </a:r>
            <a:r>
              <a:rPr lang="en-US" sz="2800" dirty="0">
                <a:latin typeface="Oswald" panose="00000500000000000000" pitchFamily="2" charset="0"/>
              </a:rPr>
              <a:t> con o </a:t>
            </a:r>
            <a:r>
              <a:rPr lang="en-US" sz="2800" dirty="0" err="1">
                <a:latin typeface="Oswald" panose="00000500000000000000" pitchFamily="2" charset="0"/>
              </a:rPr>
              <a:t>respaldados</a:t>
            </a:r>
            <a:r>
              <a:rPr lang="en-US" sz="2800" dirty="0">
                <a:latin typeface="Oswald" panose="00000500000000000000" pitchFamily="2" charset="0"/>
              </a:rPr>
              <a:t> </a:t>
            </a:r>
            <a:r>
              <a:rPr lang="en-US" sz="2800" dirty="0" err="1">
                <a:latin typeface="Oswald" panose="00000500000000000000" pitchFamily="2" charset="0"/>
              </a:rPr>
              <a:t>por</a:t>
            </a:r>
            <a:r>
              <a:rPr lang="en-US" sz="2800" dirty="0">
                <a:latin typeface="Oswald" panose="00000500000000000000" pitchFamily="2" charset="0"/>
              </a:rPr>
              <a:t> </a:t>
            </a:r>
            <a:r>
              <a:rPr lang="en-US" sz="2800" dirty="0" err="1">
                <a:latin typeface="Oswald" panose="00000500000000000000" pitchFamily="2" charset="0"/>
              </a:rPr>
              <a:t>el</a:t>
            </a:r>
            <a:r>
              <a:rPr lang="en-US" sz="2800" dirty="0">
                <a:latin typeface="Oswald" panose="00000500000000000000" pitchFamily="2" charset="0"/>
              </a:rPr>
              <a:t> </a:t>
            </a:r>
            <a:r>
              <a:rPr lang="en-US" sz="2800" dirty="0" err="1">
                <a:latin typeface="Oswald" panose="00000500000000000000" pitchFamily="2" charset="0"/>
              </a:rPr>
              <a:t>Departamento</a:t>
            </a:r>
            <a:r>
              <a:rPr lang="en-US" sz="2800" dirty="0">
                <a:latin typeface="Oswald" panose="00000500000000000000" pitchFamily="2" charset="0"/>
              </a:rPr>
              <a:t> de </a:t>
            </a:r>
            <a:r>
              <a:rPr lang="en-US" sz="2800" dirty="0" err="1">
                <a:latin typeface="Oswald" panose="00000500000000000000" pitchFamily="2" charset="0"/>
              </a:rPr>
              <a:t>educación</a:t>
            </a:r>
            <a:r>
              <a:rPr lang="en-US" sz="2800" dirty="0">
                <a:latin typeface="Oswald" panose="00000500000000000000" pitchFamily="2" charset="0"/>
              </a:rPr>
              <a:t> de </a:t>
            </a:r>
            <a:r>
              <a:rPr lang="en-US" sz="2800" dirty="0" err="1">
                <a:latin typeface="Oswald" panose="00000500000000000000" pitchFamily="2" charset="0"/>
              </a:rPr>
              <a:t>los</a:t>
            </a:r>
            <a:r>
              <a:rPr lang="en-US" sz="2800" dirty="0">
                <a:latin typeface="Oswald" panose="00000500000000000000" pitchFamily="2" charset="0"/>
              </a:rPr>
              <a:t> </a:t>
            </a:r>
            <a:r>
              <a:rPr lang="en-US" sz="2800" dirty="0" err="1">
                <a:latin typeface="Oswald" panose="00000500000000000000" pitchFamily="2" charset="0"/>
              </a:rPr>
              <a:t>Estados</a:t>
            </a:r>
            <a:r>
              <a:rPr lang="en-US" sz="2800" dirty="0">
                <a:latin typeface="Oswald" panose="00000500000000000000" pitchFamily="2" charset="0"/>
              </a:rPr>
              <a:t> Unidos (ED) y </a:t>
            </a:r>
            <a:r>
              <a:rPr lang="en-US" sz="2800" dirty="0" err="1">
                <a:latin typeface="Oswald" panose="00000500000000000000" pitchFamily="2" charset="0"/>
              </a:rPr>
              <a:t>piden</a:t>
            </a:r>
            <a:r>
              <a:rPr lang="en-US" sz="2800" dirty="0">
                <a:latin typeface="Oswald" panose="00000500000000000000" pitchFamily="2" charset="0"/>
              </a:rPr>
              <a:t> </a:t>
            </a:r>
            <a:r>
              <a:rPr lang="en-US" sz="2800" dirty="0" err="1">
                <a:latin typeface="Oswald" panose="00000500000000000000" pitchFamily="2" charset="0"/>
              </a:rPr>
              <a:t>pagar</a:t>
            </a:r>
            <a:r>
              <a:rPr lang="en-US" sz="2800" dirty="0">
                <a:latin typeface="Oswald" panose="00000500000000000000" pitchFamily="2" charset="0"/>
              </a:rPr>
              <a:t> </a:t>
            </a:r>
            <a:r>
              <a:rPr lang="en-US" sz="2800" dirty="0" err="1">
                <a:latin typeface="Oswald" panose="00000500000000000000" pitchFamily="2" charset="0"/>
              </a:rPr>
              <a:t>una</a:t>
            </a:r>
            <a:r>
              <a:rPr lang="en-US" sz="2800" dirty="0">
                <a:latin typeface="Oswald" panose="00000500000000000000" pitchFamily="2" charset="0"/>
              </a:rPr>
              <a:t> TARIFA. </a:t>
            </a:r>
          </a:p>
          <a:p>
            <a:pPr marL="342900" indent="-342900" algn="l">
              <a:lnSpc>
                <a:spcPct val="100000"/>
              </a:lnSpc>
              <a:buFont typeface="Arial" panose="020B0604020202020204" pitchFamily="34" charset="0"/>
              <a:buChar char="•"/>
            </a:pPr>
            <a:r>
              <a:rPr lang="en-US" sz="2800" dirty="0">
                <a:latin typeface="Oswald" panose="00000500000000000000" pitchFamily="2" charset="0"/>
              </a:rPr>
              <a:t>No </a:t>
            </a:r>
            <a:r>
              <a:rPr lang="en-US" sz="2800" dirty="0" err="1">
                <a:latin typeface="Oswald" panose="00000500000000000000" pitchFamily="2" charset="0"/>
              </a:rPr>
              <a:t>pague</a:t>
            </a:r>
            <a:r>
              <a:rPr lang="en-US" sz="2800" dirty="0">
                <a:latin typeface="Oswald" panose="00000500000000000000" pitchFamily="2" charset="0"/>
              </a:rPr>
              <a:t> </a:t>
            </a:r>
            <a:r>
              <a:rPr lang="en-US" sz="2800" dirty="0" err="1">
                <a:latin typeface="Oswald" panose="00000500000000000000" pitchFamily="2" charset="0"/>
              </a:rPr>
              <a:t>por</a:t>
            </a:r>
            <a:r>
              <a:rPr lang="en-US" sz="2800" dirty="0">
                <a:latin typeface="Oswald" panose="00000500000000000000" pitchFamily="2" charset="0"/>
              </a:rPr>
              <a:t> </a:t>
            </a:r>
            <a:r>
              <a:rPr lang="en-US" sz="2800" dirty="0" err="1">
                <a:latin typeface="Oswald" panose="00000500000000000000" pitchFamily="2" charset="0"/>
              </a:rPr>
              <a:t>asistencia</a:t>
            </a:r>
            <a:r>
              <a:rPr lang="en-US" sz="2800" dirty="0">
                <a:latin typeface="Oswald" panose="00000500000000000000" pitchFamily="2" charset="0"/>
              </a:rPr>
              <a:t> que es </a:t>
            </a:r>
            <a:r>
              <a:rPr lang="en-US" sz="2800" dirty="0" err="1">
                <a:latin typeface="Oswald" panose="00000500000000000000" pitchFamily="2" charset="0"/>
              </a:rPr>
              <a:t>otorgada</a:t>
            </a:r>
            <a:r>
              <a:rPr lang="en-US" sz="2800" dirty="0">
                <a:latin typeface="Oswald" panose="00000500000000000000" pitchFamily="2" charset="0"/>
              </a:rPr>
              <a:t> </a:t>
            </a:r>
            <a:r>
              <a:rPr lang="en-US" sz="2800" dirty="0" err="1">
                <a:latin typeface="Oswald" panose="00000500000000000000" pitchFamily="2" charset="0"/>
              </a:rPr>
              <a:t>gratuitamente</a:t>
            </a:r>
            <a:r>
              <a:rPr lang="en-US" sz="2800" dirty="0">
                <a:latin typeface="Oswald" panose="00000500000000000000" pitchFamily="2" charset="0"/>
              </a:rPr>
              <a:t>. </a:t>
            </a:r>
          </a:p>
        </p:txBody>
      </p:sp>
    </p:spTree>
    <p:extLst>
      <p:ext uri="{BB962C8B-B14F-4D97-AF65-F5344CB8AC3E}">
        <p14:creationId xmlns:p14="http://schemas.microsoft.com/office/powerpoint/2010/main" val="4292924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25"/>
          <p:cNvSpPr txBox="1">
            <a:spLocks noGrp="1"/>
          </p:cNvSpPr>
          <p:nvPr>
            <p:ph type="title" idx="4294967295"/>
          </p:nvPr>
        </p:nvSpPr>
        <p:spPr>
          <a:xfrm>
            <a:off x="654904" y="580774"/>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3200" b="1" i="0" u="none" strike="noStrike" cap="none" dirty="0">
                <a:solidFill>
                  <a:schemeClr val="dk1"/>
                </a:solidFill>
                <a:latin typeface="Oswald"/>
                <a:ea typeface="Oswald"/>
                <a:cs typeface="Oswald"/>
                <a:sym typeface="Oswald"/>
              </a:rPr>
              <a:t>Planes de Carreras </a:t>
            </a:r>
            <a:r>
              <a:rPr lang="en-US" sz="3200" b="1" i="0" u="none" strike="noStrike" cap="none" dirty="0" err="1">
                <a:solidFill>
                  <a:schemeClr val="dk1"/>
                </a:solidFill>
                <a:latin typeface="Oswald"/>
                <a:ea typeface="Oswald"/>
                <a:cs typeface="Oswald"/>
                <a:sym typeface="Oswald"/>
              </a:rPr>
              <a:t>Universitarias</a:t>
            </a:r>
            <a:r>
              <a:rPr lang="en-US" sz="3200" b="1" i="0" u="none" strike="noStrike" cap="none" dirty="0">
                <a:solidFill>
                  <a:schemeClr val="dk1"/>
                </a:solidFill>
                <a:latin typeface="Oswald"/>
                <a:ea typeface="Oswald"/>
                <a:cs typeface="Oswald"/>
                <a:sym typeface="Oswald"/>
              </a:rPr>
              <a:t> para </a:t>
            </a:r>
            <a:r>
              <a:rPr lang="en-US" sz="3200" b="1" i="0" u="none" strike="noStrike" cap="none" dirty="0" err="1">
                <a:solidFill>
                  <a:schemeClr val="dk1"/>
                </a:solidFill>
                <a:latin typeface="Oswald"/>
                <a:ea typeface="Oswald"/>
                <a:cs typeface="Oswald"/>
                <a:sym typeface="Oswald"/>
              </a:rPr>
              <a:t>Estudiantes</a:t>
            </a:r>
            <a:r>
              <a:rPr lang="en-US" sz="3200" b="1" i="0" u="none" strike="noStrike" cap="none" dirty="0">
                <a:solidFill>
                  <a:schemeClr val="dk1"/>
                </a:solidFill>
                <a:latin typeface="Oswald"/>
                <a:ea typeface="Oswald"/>
                <a:cs typeface="Oswald"/>
                <a:sym typeface="Oswald"/>
              </a:rPr>
              <a:t> </a:t>
            </a:r>
            <a:r>
              <a:rPr lang="en-US" sz="3200" b="1" i="0" u="none" strike="noStrike" cap="none" dirty="0" err="1">
                <a:solidFill>
                  <a:schemeClr val="dk1"/>
                </a:solidFill>
                <a:latin typeface="Oswald"/>
                <a:ea typeface="Oswald"/>
                <a:cs typeface="Oswald"/>
                <a:sym typeface="Oswald"/>
              </a:rPr>
              <a:t>Dependientes</a:t>
            </a:r>
            <a:endParaRPr sz="3200" b="1" i="0" u="none" strike="noStrike" cap="none" dirty="0">
              <a:solidFill>
                <a:schemeClr val="dk1"/>
              </a:solidFill>
              <a:latin typeface="Oswald"/>
              <a:ea typeface="Oswald"/>
              <a:cs typeface="Oswald"/>
              <a:sym typeface="Oswald"/>
            </a:endParaRPr>
          </a:p>
        </p:txBody>
      </p:sp>
      <p:pic>
        <p:nvPicPr>
          <p:cNvPr id="972" name="Google Shape;972;p25" descr="Screenshot continuation of the Student Personal Circumstances section, which asks the student what college grade level they will be beginning in the 2024–25 school year. Below that, the student is asked if they will have their first bachelor’s degree when the school year begins."/>
          <p:cNvPicPr preferRelativeResize="0"/>
          <p:nvPr/>
        </p:nvPicPr>
        <p:blipFill rotWithShape="1">
          <a:blip r:embed="rId3">
            <a:alphaModFix/>
          </a:blip>
          <a:srcRect/>
          <a:stretch/>
        </p:blipFill>
        <p:spPr>
          <a:xfrm>
            <a:off x="3112929" y="1259573"/>
            <a:ext cx="8217318" cy="5441265"/>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26"/>
          <p:cNvSpPr txBox="1">
            <a:spLocks noGrp="1"/>
          </p:cNvSpPr>
          <p:nvPr>
            <p:ph type="title"/>
          </p:nvPr>
        </p:nvSpPr>
        <p:spPr>
          <a:xfrm>
            <a:off x="720676" y="73014"/>
            <a:ext cx="8874900" cy="79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3600" b="1" i="0" u="none" strike="noStrike" cap="none" dirty="0" err="1">
                <a:solidFill>
                  <a:schemeClr val="dk1"/>
                </a:solidFill>
                <a:latin typeface="Oswald"/>
                <a:ea typeface="Oswald"/>
                <a:cs typeface="Oswald"/>
                <a:sym typeface="Oswald"/>
              </a:rPr>
              <a:t>Circunstancias</a:t>
            </a:r>
            <a:r>
              <a:rPr lang="en-US" sz="3600" b="1" i="0" u="none" strike="noStrike" cap="none" dirty="0">
                <a:solidFill>
                  <a:schemeClr val="dk1"/>
                </a:solidFill>
                <a:latin typeface="Oswald"/>
                <a:ea typeface="Oswald"/>
                <a:cs typeface="Oswald"/>
                <a:sym typeface="Oswald"/>
              </a:rPr>
              <a:t> </a:t>
            </a:r>
            <a:r>
              <a:rPr lang="en-US" sz="3600" b="1" i="0" u="none" strike="noStrike" cap="none" dirty="0" err="1">
                <a:solidFill>
                  <a:schemeClr val="dk1"/>
                </a:solidFill>
                <a:latin typeface="Oswald"/>
                <a:ea typeface="Oswald"/>
                <a:cs typeface="Oswald"/>
                <a:sym typeface="Oswald"/>
              </a:rPr>
              <a:t>Personales</a:t>
            </a:r>
            <a:r>
              <a:rPr lang="en-US" sz="3600" b="1" i="0" u="none" strike="noStrike" cap="none" dirty="0">
                <a:solidFill>
                  <a:schemeClr val="dk1"/>
                </a:solidFill>
                <a:latin typeface="Oswald"/>
                <a:ea typeface="Oswald"/>
                <a:cs typeface="Oswald"/>
                <a:sym typeface="Oswald"/>
              </a:rPr>
              <a:t> de </a:t>
            </a:r>
            <a:r>
              <a:rPr lang="en-US" sz="3600" b="1" i="0" u="none" strike="noStrike" cap="none" dirty="0" err="1">
                <a:solidFill>
                  <a:schemeClr val="dk1"/>
                </a:solidFill>
                <a:latin typeface="Oswald"/>
                <a:ea typeface="Oswald"/>
                <a:cs typeface="Oswald"/>
                <a:sym typeface="Oswald"/>
              </a:rPr>
              <a:t>los</a:t>
            </a:r>
            <a:r>
              <a:rPr lang="en-US" sz="3600" b="1" i="0" u="none" strike="noStrike" cap="none" dirty="0">
                <a:solidFill>
                  <a:schemeClr val="dk1"/>
                </a:solidFill>
                <a:latin typeface="Oswald"/>
                <a:ea typeface="Oswald"/>
                <a:cs typeface="Oswald"/>
                <a:sym typeface="Oswald"/>
              </a:rPr>
              <a:t> </a:t>
            </a:r>
            <a:r>
              <a:rPr lang="en-US" sz="3600" b="1" i="0" u="none" strike="noStrike" cap="none" dirty="0" err="1">
                <a:solidFill>
                  <a:schemeClr val="dk1"/>
                </a:solidFill>
                <a:latin typeface="Oswald"/>
                <a:ea typeface="Oswald"/>
                <a:cs typeface="Oswald"/>
                <a:sym typeface="Oswald"/>
              </a:rPr>
              <a:t>Estudiantes</a:t>
            </a:r>
            <a:r>
              <a:rPr lang="en-US" sz="3600" b="1" i="0" u="none" strike="noStrike" cap="none" dirty="0">
                <a:solidFill>
                  <a:schemeClr val="dk1"/>
                </a:solidFill>
                <a:latin typeface="Oswald"/>
                <a:ea typeface="Oswald"/>
                <a:cs typeface="Oswald"/>
                <a:sym typeface="Oswald"/>
              </a:rPr>
              <a:t> </a:t>
            </a:r>
            <a:r>
              <a:rPr lang="en-US" sz="3600" b="1" i="0" u="none" strike="noStrike" cap="none" dirty="0" err="1">
                <a:solidFill>
                  <a:schemeClr val="dk1"/>
                </a:solidFill>
                <a:latin typeface="Oswald"/>
                <a:ea typeface="Oswald"/>
                <a:cs typeface="Oswald"/>
                <a:sym typeface="Oswald"/>
              </a:rPr>
              <a:t>Dependientes</a:t>
            </a:r>
            <a:endParaRPr sz="3600" b="1" i="0" u="none" strike="noStrike" cap="none" dirty="0">
              <a:solidFill>
                <a:schemeClr val="dk1"/>
              </a:solidFill>
              <a:latin typeface="Oswald"/>
              <a:ea typeface="Oswald"/>
              <a:cs typeface="Oswald"/>
              <a:sym typeface="Oswald"/>
            </a:endParaRPr>
          </a:p>
        </p:txBody>
      </p:sp>
      <p:sp>
        <p:nvSpPr>
          <p:cNvPr id="979" name="Google Shape;979;p26"/>
          <p:cNvSpPr txBox="1"/>
          <p:nvPr/>
        </p:nvSpPr>
        <p:spPr>
          <a:xfrm>
            <a:off x="518471" y="1705742"/>
            <a:ext cx="2450547" cy="193895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lang="en-US" sz="1600" b="1" kern="0" dirty="0">
                <a:solidFill>
                  <a:srgbClr val="191918"/>
                </a:solidFill>
                <a:latin typeface="Arial"/>
                <a:ea typeface="Arial"/>
                <a:cs typeface="Arial"/>
                <a:sym typeface="Arial"/>
              </a:rPr>
              <a:t>Se le </a:t>
            </a:r>
            <a:r>
              <a:rPr lang="en-US" sz="1600" b="1" kern="0" dirty="0" err="1">
                <a:solidFill>
                  <a:srgbClr val="191918"/>
                </a:solidFill>
                <a:latin typeface="Arial"/>
                <a:ea typeface="Arial"/>
                <a:cs typeface="Arial"/>
                <a:sym typeface="Arial"/>
              </a:rPr>
              <a:t>pregunta</a:t>
            </a:r>
            <a:r>
              <a:rPr lang="en-US" sz="1600" b="1" kern="0" dirty="0">
                <a:solidFill>
                  <a:srgbClr val="191918"/>
                </a:solidFill>
                <a:latin typeface="Arial"/>
                <a:ea typeface="Arial"/>
                <a:cs typeface="Arial"/>
                <a:sym typeface="Arial"/>
              </a:rPr>
              <a:t> al </a:t>
            </a:r>
            <a:r>
              <a:rPr lang="en-US" sz="1600" b="1" kern="0" dirty="0" err="1">
                <a:solidFill>
                  <a:srgbClr val="191918"/>
                </a:solidFill>
                <a:latin typeface="Arial"/>
                <a:ea typeface="Arial"/>
                <a:cs typeface="Arial"/>
                <a:sym typeface="Arial"/>
              </a:rPr>
              <a:t>estudiante</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si</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algunas</a:t>
            </a:r>
            <a:r>
              <a:rPr lang="en-US" sz="1600" b="1" kern="0" dirty="0">
                <a:solidFill>
                  <a:srgbClr val="191918"/>
                </a:solidFill>
                <a:latin typeface="Arial"/>
                <a:ea typeface="Arial"/>
                <a:cs typeface="Arial"/>
                <a:sym typeface="Arial"/>
              </a:rPr>
              <a:t> de las </a:t>
            </a:r>
            <a:r>
              <a:rPr lang="en-US" sz="1600" b="1" kern="0" dirty="0" err="1">
                <a:solidFill>
                  <a:srgbClr val="191918"/>
                </a:solidFill>
                <a:latin typeface="Arial"/>
                <a:ea typeface="Arial"/>
                <a:cs typeface="Arial"/>
                <a:sym typeface="Arial"/>
              </a:rPr>
              <a:t>circunstancias</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personales</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en</a:t>
            </a:r>
            <a:r>
              <a:rPr lang="en-US" sz="1600" b="1" kern="0" dirty="0">
                <a:solidFill>
                  <a:srgbClr val="191918"/>
                </a:solidFill>
                <a:latin typeface="Arial"/>
                <a:ea typeface="Arial"/>
                <a:cs typeface="Arial"/>
                <a:sym typeface="Arial"/>
              </a:rPr>
              <a:t> la </a:t>
            </a:r>
            <a:r>
              <a:rPr lang="en-US" sz="1600" b="1" kern="0" dirty="0" err="1">
                <a:solidFill>
                  <a:srgbClr val="191918"/>
                </a:solidFill>
                <a:latin typeface="Arial"/>
                <a:ea typeface="Arial"/>
                <a:cs typeface="Arial"/>
                <a:sym typeface="Arial"/>
              </a:rPr>
              <a:t>lista</a:t>
            </a:r>
            <a:r>
              <a:rPr lang="en-US" sz="1600" b="1" kern="0" dirty="0">
                <a:solidFill>
                  <a:srgbClr val="191918"/>
                </a:solidFill>
                <a:latin typeface="Arial"/>
                <a:ea typeface="Arial"/>
                <a:cs typeface="Arial"/>
                <a:sym typeface="Arial"/>
              </a:rPr>
              <a:t> les </a:t>
            </a:r>
            <a:r>
              <a:rPr lang="en-US" sz="1600" b="1" kern="0" dirty="0" err="1">
                <a:solidFill>
                  <a:srgbClr val="191918"/>
                </a:solidFill>
                <a:latin typeface="Arial"/>
                <a:ea typeface="Arial"/>
                <a:cs typeface="Arial"/>
                <a:sym typeface="Arial"/>
              </a:rPr>
              <a:t>aplica</a:t>
            </a:r>
            <a:r>
              <a:rPr lang="en-US" sz="1600" b="1" kern="0" dirty="0">
                <a:solidFill>
                  <a:srgbClr val="191918"/>
                </a:solidFill>
                <a:latin typeface="Arial"/>
                <a:ea typeface="Arial"/>
                <a:cs typeface="Arial"/>
                <a:sym typeface="Arial"/>
              </a:rPr>
              <a:t> a </a:t>
            </a:r>
            <a:r>
              <a:rPr lang="en-US" sz="1600" b="1" kern="0" dirty="0" err="1">
                <a:solidFill>
                  <a:srgbClr val="191918"/>
                </a:solidFill>
                <a:latin typeface="Arial"/>
                <a:ea typeface="Arial"/>
                <a:cs typeface="Arial"/>
                <a:sym typeface="Arial"/>
              </a:rPr>
              <a:t>ellos</a:t>
            </a:r>
            <a:r>
              <a:rPr lang="en-US" sz="1600" b="1" kern="0" dirty="0">
                <a:solidFill>
                  <a:srgbClr val="191918"/>
                </a:solidFill>
                <a:latin typeface="Arial"/>
                <a:ea typeface="Arial"/>
                <a:cs typeface="Arial"/>
                <a:sym typeface="Arial"/>
              </a:rPr>
              <a:t>. </a:t>
            </a:r>
            <a:endParaRPr kumimoji="0" sz="1600" b="1" i="0" u="none" strike="noStrike" kern="0" cap="none" spc="0" normalizeH="0" baseline="0" noProof="0" dirty="0">
              <a:ln>
                <a:noFill/>
              </a:ln>
              <a:solidFill>
                <a:srgbClr val="191918"/>
              </a:solidFill>
              <a:effectLst/>
              <a:uLnTx/>
              <a:uFillTx/>
              <a:latin typeface="Arial"/>
              <a:ea typeface="Arial"/>
              <a:cs typeface="Arial"/>
              <a:sym typeface="Arial"/>
            </a:endParaRPr>
          </a:p>
        </p:txBody>
      </p:sp>
      <p:pic>
        <p:nvPicPr>
          <p:cNvPr id="980" name="Google Shape;980;p26" descr="Screenshot continuation of the Personal Circumstances section, which lists a series of statements for the student to select all that apply. These statements include military status, having children or other dependents, and dependency status (orphan, ward of the state, foster care, emancipated minor, and/or under a guardianship). "/>
          <p:cNvPicPr preferRelativeResize="0"/>
          <p:nvPr/>
        </p:nvPicPr>
        <p:blipFill rotWithShape="1">
          <a:blip r:embed="rId3">
            <a:alphaModFix/>
          </a:blip>
          <a:srcRect/>
          <a:stretch/>
        </p:blipFill>
        <p:spPr>
          <a:xfrm>
            <a:off x="4283824" y="871313"/>
            <a:ext cx="6356467" cy="5818135"/>
          </a:xfrm>
          <a:prstGeom prst="rect">
            <a:avLst/>
          </a:prstGeom>
          <a:noFill/>
          <a:ln w="12700" cap="flat" cmpd="sng">
            <a:solidFill>
              <a:schemeClr val="dk1"/>
            </a:solidFill>
            <a:prstDash val="solid"/>
            <a:round/>
            <a:headEnd type="none" w="sm" len="sm"/>
            <a:tailEnd type="none" w="sm" len="sm"/>
          </a:ln>
        </p:spPr>
      </p:pic>
      <p:sp>
        <p:nvSpPr>
          <p:cNvPr id="981" name="Google Shape;981;p26"/>
          <p:cNvSpPr/>
          <p:nvPr/>
        </p:nvSpPr>
        <p:spPr>
          <a:xfrm>
            <a:off x="9892223" y="3160062"/>
            <a:ext cx="978408" cy="484632"/>
          </a:xfrm>
          <a:prstGeom prst="leftArrow">
            <a:avLst>
              <a:gd name="adj1" fmla="val 50000"/>
              <a:gd name="adj2" fmla="val 50000"/>
            </a:avLst>
          </a:prstGeom>
          <a:solidFill>
            <a:srgbClr val="F89622"/>
          </a:solidFill>
          <a:ln w="12700" cap="flat" cmpd="sng">
            <a:solidFill>
              <a:srgbClr val="F896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27"/>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err="1">
                <a:solidFill>
                  <a:schemeClr val="dk1"/>
                </a:solidFill>
                <a:latin typeface="Oswald"/>
                <a:ea typeface="Oswald"/>
                <a:cs typeface="Oswald"/>
                <a:sym typeface="Oswald"/>
              </a:rPr>
              <a:t>Ot</a:t>
            </a:r>
            <a:r>
              <a:rPr lang="en-US" sz="4250" b="1" dirty="0" err="1">
                <a:solidFill>
                  <a:schemeClr val="dk1"/>
                </a:solidFill>
                <a:latin typeface="Oswald"/>
                <a:ea typeface="Oswald"/>
                <a:cs typeface="Oswald"/>
                <a:sym typeface="Oswald"/>
              </a:rPr>
              <a:t>ras</a:t>
            </a:r>
            <a:r>
              <a:rPr lang="en-US" sz="4250" b="1" i="0" u="none" strike="noStrike" cap="none" dirty="0">
                <a:solidFill>
                  <a:schemeClr val="dk1"/>
                </a:solidFill>
                <a:latin typeface="Oswald"/>
                <a:ea typeface="Oswald"/>
                <a:cs typeface="Oswald"/>
                <a:sym typeface="Oswald"/>
              </a:rPr>
              <a:t> </a:t>
            </a:r>
            <a:r>
              <a:rPr lang="en-US" sz="4250" b="1" i="0" u="none" strike="noStrike" cap="none" dirty="0" err="1">
                <a:solidFill>
                  <a:schemeClr val="dk1"/>
                </a:solidFill>
                <a:latin typeface="Oswald"/>
                <a:ea typeface="Oswald"/>
                <a:cs typeface="Oswald"/>
                <a:sym typeface="Oswald"/>
              </a:rPr>
              <a:t>Circunstancias</a:t>
            </a:r>
            <a:r>
              <a:rPr lang="en-US" sz="4250" b="1" i="0" u="none" strike="noStrike" cap="none" dirty="0">
                <a:solidFill>
                  <a:schemeClr val="dk1"/>
                </a:solidFill>
                <a:latin typeface="Oswald"/>
                <a:ea typeface="Oswald"/>
                <a:cs typeface="Oswald"/>
                <a:sym typeface="Oswald"/>
              </a:rPr>
              <a:t> del </a:t>
            </a:r>
            <a:r>
              <a:rPr lang="en-US" sz="4250" b="1" i="0" u="none" strike="noStrike" cap="none" dirty="0" err="1">
                <a:solidFill>
                  <a:schemeClr val="dk1"/>
                </a:solidFill>
                <a:latin typeface="Oswald"/>
                <a:ea typeface="Oswald"/>
                <a:cs typeface="Oswald"/>
                <a:sym typeface="Oswald"/>
              </a:rPr>
              <a:t>Estudiante</a:t>
            </a:r>
            <a:r>
              <a:rPr lang="en-US" sz="4250" b="1" i="0" u="none" strike="noStrike" cap="none" dirty="0">
                <a:solidFill>
                  <a:schemeClr val="dk1"/>
                </a:solidFill>
                <a:latin typeface="Oswald"/>
                <a:ea typeface="Oswald"/>
                <a:cs typeface="Oswald"/>
                <a:sym typeface="Oswald"/>
              </a:rPr>
              <a:t> </a:t>
            </a:r>
            <a:r>
              <a:rPr lang="en-US" sz="4250" b="1" i="0" u="none" strike="noStrike" cap="none" dirty="0" err="1">
                <a:solidFill>
                  <a:schemeClr val="dk1"/>
                </a:solidFill>
                <a:latin typeface="Oswald"/>
                <a:ea typeface="Oswald"/>
                <a:cs typeface="Oswald"/>
                <a:sym typeface="Oswald"/>
              </a:rPr>
              <a:t>Dependiente</a:t>
            </a:r>
            <a:endParaRPr sz="4267" b="1" i="0" u="none" strike="noStrike" cap="none" dirty="0">
              <a:solidFill>
                <a:schemeClr val="dk1"/>
              </a:solidFill>
              <a:latin typeface="Oswald"/>
              <a:ea typeface="Oswald"/>
              <a:cs typeface="Oswald"/>
              <a:sym typeface="Oswald"/>
            </a:endParaRPr>
          </a:p>
        </p:txBody>
      </p:sp>
      <p:sp>
        <p:nvSpPr>
          <p:cNvPr id="988" name="Google Shape;988;p27"/>
          <p:cNvSpPr txBox="1"/>
          <p:nvPr/>
        </p:nvSpPr>
        <p:spPr>
          <a:xfrm>
            <a:off x="681318" y="1714500"/>
            <a:ext cx="1795875" cy="267761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Se le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pregunta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al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estudiante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si</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se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encontraban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sin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hogar</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o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riesgo</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de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quedarse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sin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hogar</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a:t>
            </a:r>
            <a:endParaRPr kumimoji="0" sz="1600" b="1" i="0" u="none" strike="noStrike" kern="0" cap="none" spc="0" normalizeH="0" baseline="0" noProof="0" dirty="0">
              <a:ln>
                <a:noFill/>
              </a:ln>
              <a:solidFill>
                <a:srgbClr val="191918"/>
              </a:solidFill>
              <a:effectLst/>
              <a:uLnTx/>
              <a:uFillTx/>
              <a:latin typeface="Arial"/>
              <a:ea typeface="Arial"/>
              <a:cs typeface="Arial"/>
              <a:sym typeface="Arial"/>
            </a:endParaRPr>
          </a:p>
        </p:txBody>
      </p:sp>
      <p:pic>
        <p:nvPicPr>
          <p:cNvPr id="989" name="Google Shape;989;p27" descr="Screenshot continuation of the Personal Circumstances section, which asks the student if they were homeless or self-supporting and at risk for homelessness on or after July 1, 2023."/>
          <p:cNvPicPr preferRelativeResize="0"/>
          <p:nvPr/>
        </p:nvPicPr>
        <p:blipFill rotWithShape="1">
          <a:blip r:embed="rId3">
            <a:alphaModFix/>
          </a:blip>
          <a:srcRect/>
          <a:stretch/>
        </p:blipFill>
        <p:spPr>
          <a:xfrm>
            <a:off x="2477193" y="1724432"/>
            <a:ext cx="9564619" cy="3666045"/>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28"/>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000" b="1" i="0" u="none" strike="noStrike" cap="none" dirty="0" err="1">
                <a:solidFill>
                  <a:schemeClr val="dk1"/>
                </a:solidFill>
                <a:latin typeface="Oswald"/>
                <a:ea typeface="Oswald"/>
                <a:cs typeface="Oswald"/>
                <a:sym typeface="Oswald"/>
              </a:rPr>
              <a:t>Circunstancias</a:t>
            </a:r>
            <a:r>
              <a:rPr lang="en-US" sz="4000" b="1" i="0" u="none" strike="noStrike" cap="none" dirty="0">
                <a:solidFill>
                  <a:schemeClr val="dk1"/>
                </a:solidFill>
                <a:latin typeface="Oswald"/>
                <a:ea typeface="Oswald"/>
                <a:cs typeface="Oswald"/>
                <a:sym typeface="Oswald"/>
              </a:rPr>
              <a:t> </a:t>
            </a:r>
            <a:r>
              <a:rPr lang="en-US" sz="4000" b="1" i="0" u="none" strike="noStrike" cap="none" dirty="0" err="1">
                <a:solidFill>
                  <a:schemeClr val="dk1"/>
                </a:solidFill>
                <a:latin typeface="Oswald"/>
                <a:ea typeface="Oswald"/>
                <a:cs typeface="Oswald"/>
                <a:sym typeface="Oswald"/>
              </a:rPr>
              <a:t>Inusuales</a:t>
            </a:r>
            <a:r>
              <a:rPr lang="en-US" sz="4000" b="1" i="0" u="none" strike="noStrike" cap="none" dirty="0">
                <a:solidFill>
                  <a:schemeClr val="dk1"/>
                </a:solidFill>
                <a:latin typeface="Oswald"/>
                <a:ea typeface="Oswald"/>
                <a:cs typeface="Oswald"/>
                <a:sym typeface="Oswald"/>
              </a:rPr>
              <a:t> del </a:t>
            </a:r>
            <a:r>
              <a:rPr lang="en-US" sz="4000" b="1" i="0" u="none" strike="noStrike" cap="none" dirty="0" err="1">
                <a:solidFill>
                  <a:schemeClr val="dk1"/>
                </a:solidFill>
                <a:latin typeface="Oswald"/>
                <a:ea typeface="Oswald"/>
                <a:cs typeface="Oswald"/>
                <a:sym typeface="Oswald"/>
              </a:rPr>
              <a:t>Estudiante</a:t>
            </a:r>
            <a:r>
              <a:rPr lang="en-US" sz="4000" b="1" i="0" u="none" strike="noStrike" cap="none" dirty="0">
                <a:solidFill>
                  <a:schemeClr val="dk1"/>
                </a:solidFill>
                <a:latin typeface="Oswald"/>
                <a:ea typeface="Oswald"/>
                <a:cs typeface="Oswald"/>
                <a:sym typeface="Oswald"/>
              </a:rPr>
              <a:t> </a:t>
            </a:r>
            <a:r>
              <a:rPr lang="en-US" sz="4000" b="1" i="0" u="none" strike="noStrike" cap="none" dirty="0" err="1">
                <a:solidFill>
                  <a:schemeClr val="dk1"/>
                </a:solidFill>
                <a:latin typeface="Oswald"/>
                <a:ea typeface="Oswald"/>
                <a:cs typeface="Oswald"/>
                <a:sym typeface="Oswald"/>
              </a:rPr>
              <a:t>Dependiente</a:t>
            </a:r>
            <a:endParaRPr sz="4000" b="1" i="0" u="none" strike="noStrike" cap="none" dirty="0">
              <a:solidFill>
                <a:schemeClr val="dk1"/>
              </a:solidFill>
              <a:latin typeface="Oswald"/>
              <a:ea typeface="Oswald"/>
              <a:cs typeface="Oswald"/>
              <a:sym typeface="Oswald"/>
            </a:endParaRPr>
          </a:p>
        </p:txBody>
      </p:sp>
      <p:sp>
        <p:nvSpPr>
          <p:cNvPr id="996" name="Google Shape;996;p28"/>
          <p:cNvSpPr txBox="1"/>
          <p:nvPr/>
        </p:nvSpPr>
        <p:spPr>
          <a:xfrm>
            <a:off x="681798" y="1726033"/>
            <a:ext cx="1986588" cy="489360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Si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el</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estudiante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response “</a:t>
            </a:r>
            <a:r>
              <a:rPr lang="en-US" sz="1600" b="1" kern="0" dirty="0" err="1">
                <a:solidFill>
                  <a:srgbClr val="191918"/>
                </a:solidFill>
                <a:latin typeface="Arial"/>
                <a:cs typeface="Arial"/>
              </a:rPr>
              <a:t>Sí</a:t>
            </a:r>
            <a:r>
              <a:rPr lang="en-US" sz="1600" b="1" kern="0" dirty="0">
                <a:solidFill>
                  <a:srgbClr val="191918"/>
                </a:solidFill>
                <a:latin typeface="Arial"/>
                <a:cs typeface="Arial"/>
                <a:sym typeface="Arial"/>
              </a:rPr>
              <a:t>” </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a la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pregunta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de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circunstancias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inusuales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ellos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lang="en-US" sz="1600" b="1" kern="0" dirty="0" err="1">
                <a:solidFill>
                  <a:srgbClr val="191918"/>
                </a:solidFill>
                <a:latin typeface="Arial"/>
                <a:cs typeface="Arial"/>
                <a:sym typeface="Arial"/>
              </a:rPr>
              <a:t>enviar</a:t>
            </a:r>
            <a:r>
              <a:rPr lang="en-US" sz="1600" b="1" kern="0" dirty="0">
                <a:solidFill>
                  <a:srgbClr val="191918"/>
                </a:solidFill>
                <a:latin typeface="Arial"/>
                <a:cs typeface="Arial"/>
              </a:rPr>
              <a:t>á</a:t>
            </a:r>
            <a:r>
              <a:rPr lang="en-US" sz="1600" b="1" kern="0" dirty="0">
                <a:solidFill>
                  <a:srgbClr val="191918"/>
                </a:solidFill>
                <a:latin typeface="Arial"/>
                <a:cs typeface="Arial"/>
                <a:sym typeface="Arial"/>
              </a:rPr>
              <a:t>n la </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FAFSA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si</a:t>
            </a:r>
            <a:r>
              <a:rPr lang="en-US" sz="1600" b="1" kern="0" dirty="0">
                <a:solidFill>
                  <a:srgbClr val="191918"/>
                </a:solidFill>
                <a:latin typeface="Arial"/>
                <a:ea typeface="Arial"/>
                <a:cs typeface="Arial"/>
                <a:sym typeface="Arial"/>
              </a:rPr>
              <a:t>n la </a:t>
            </a:r>
            <a:r>
              <a:rPr lang="en-US" sz="1600" b="1" kern="0" dirty="0" err="1">
                <a:solidFill>
                  <a:srgbClr val="191918"/>
                </a:solidFill>
                <a:latin typeface="Arial"/>
                <a:ea typeface="Arial"/>
                <a:cs typeface="Arial"/>
                <a:sym typeface="Arial"/>
              </a:rPr>
              <a:t>Información</a:t>
            </a:r>
            <a:r>
              <a:rPr lang="en-US" sz="1600" b="1" kern="0" dirty="0">
                <a:solidFill>
                  <a:srgbClr val="191918"/>
                </a:solidFill>
                <a:latin typeface="Arial"/>
                <a:ea typeface="Arial"/>
                <a:cs typeface="Arial"/>
                <a:sym typeface="Arial"/>
              </a:rPr>
              <a:t> de </a:t>
            </a:r>
            <a:r>
              <a:rPr lang="en-US" sz="1600" b="1" kern="0" dirty="0" err="1">
                <a:solidFill>
                  <a:srgbClr val="191918"/>
                </a:solidFill>
                <a:latin typeface="Arial"/>
                <a:ea typeface="Arial"/>
                <a:cs typeface="Arial"/>
                <a:sym typeface="Arial"/>
              </a:rPr>
              <a:t>los</a:t>
            </a:r>
            <a:r>
              <a:rPr lang="en-US" sz="1600" b="1" kern="0" dirty="0">
                <a:solidFill>
                  <a:srgbClr val="191918"/>
                </a:solidFill>
                <a:latin typeface="Arial"/>
                <a:ea typeface="Arial"/>
                <a:cs typeface="Arial"/>
                <a:sym typeface="Arial"/>
              </a:rPr>
              <a:t> padres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lang="en-US" sz="1600" b="1" kern="0" dirty="0">
              <a:solidFill>
                <a:srgbClr val="191918"/>
              </a:solidFill>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Las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Universidades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trabajar</a:t>
            </a:r>
            <a:r>
              <a:rPr lang="en-US" sz="1600" b="1" kern="0" dirty="0">
                <a:solidFill>
                  <a:srgbClr val="191918"/>
                </a:solidFill>
                <a:latin typeface="Arial"/>
                <a:cs typeface="Arial"/>
              </a:rPr>
              <a:t>á</a:t>
            </a:r>
            <a:r>
              <a:rPr lang="en-US" sz="1600" b="1" kern="0" dirty="0">
                <a:solidFill>
                  <a:srgbClr val="191918"/>
                </a:solidFill>
                <a:latin typeface="Arial"/>
                <a:cs typeface="Arial"/>
                <a:sym typeface="Arial"/>
              </a:rPr>
              <a:t>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con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ellos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para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finalizar</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el</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estatus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endParaRPr kumimoji="0" sz="1600" b="1" i="0" u="none" strike="noStrike" kern="0" cap="none" spc="0" normalizeH="0" baseline="0" noProof="0" dirty="0">
              <a:ln>
                <a:noFill/>
              </a:ln>
              <a:solidFill>
                <a:srgbClr val="191918"/>
              </a:solidFill>
              <a:effectLst/>
              <a:uLnTx/>
              <a:uFillTx/>
              <a:latin typeface="Arial"/>
              <a:ea typeface="Arial"/>
              <a:cs typeface="Arial"/>
              <a:sym typeface="Arial"/>
            </a:endParaRPr>
          </a:p>
        </p:txBody>
      </p:sp>
      <p:pic>
        <p:nvPicPr>
          <p:cNvPr id="997" name="Google Shape;997;p28" descr="Screenshot continuation of the Personal Circumstances section, which asks the student if unusual circumstances prevent them from contacting their parents or if contacting the parents would pose a risk to the student. These circumstances include abusive home, being abandoned, refugee or asylee status, human trafficking, and incarceration. "/>
          <p:cNvPicPr preferRelativeResize="0"/>
          <p:nvPr/>
        </p:nvPicPr>
        <p:blipFill rotWithShape="1">
          <a:blip r:embed="rId3">
            <a:alphaModFix/>
          </a:blip>
          <a:srcRect/>
          <a:stretch/>
        </p:blipFill>
        <p:spPr>
          <a:xfrm>
            <a:off x="3008044" y="1242300"/>
            <a:ext cx="7831753" cy="5524260"/>
          </a:xfrm>
          <a:prstGeom prst="rect">
            <a:avLst/>
          </a:prstGeom>
          <a:noFill/>
          <a:ln w="12700" cap="flat" cmpd="sng">
            <a:solidFill>
              <a:schemeClr val="dk1"/>
            </a:solidFill>
            <a:prstDash val="solid"/>
            <a:round/>
            <a:headEnd type="none" w="sm" len="sm"/>
            <a:tailEnd type="none" w="sm" len="sm"/>
          </a:ln>
        </p:spPr>
      </p:pic>
      <p:sp>
        <p:nvSpPr>
          <p:cNvPr id="998" name="Google Shape;998;p28"/>
          <p:cNvSpPr/>
          <p:nvPr/>
        </p:nvSpPr>
        <p:spPr>
          <a:xfrm rot="10800000">
            <a:off x="3217102" y="3322751"/>
            <a:ext cx="978408" cy="484632"/>
          </a:xfrm>
          <a:prstGeom prst="leftArrow">
            <a:avLst>
              <a:gd name="adj1" fmla="val 50000"/>
              <a:gd name="adj2" fmla="val 50000"/>
            </a:avLst>
          </a:prstGeom>
          <a:solidFill>
            <a:srgbClr val="F89622"/>
          </a:solidFill>
          <a:ln w="12700" cap="flat" cmpd="sng">
            <a:solidFill>
              <a:srgbClr val="F896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99" name="Google Shape;999;p28"/>
          <p:cNvSpPr/>
          <p:nvPr/>
        </p:nvSpPr>
        <p:spPr>
          <a:xfrm>
            <a:off x="3905810" y="2158320"/>
            <a:ext cx="3701007" cy="697674"/>
          </a:xfrm>
          <a:prstGeom prst="ellipse">
            <a:avLst/>
          </a:prstGeom>
          <a:noFill/>
          <a:ln w="38100" cap="flat" cmpd="sng">
            <a:solidFill>
              <a:srgbClr val="253F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29"/>
          <p:cNvSpPr txBox="1">
            <a:spLocks noGrp="1"/>
          </p:cNvSpPr>
          <p:nvPr>
            <p:ph type="title" idx="4294967295"/>
          </p:nvPr>
        </p:nvSpPr>
        <p:spPr>
          <a:xfrm>
            <a:off x="668351"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3400" b="1" i="0" u="none" strike="noStrike" cap="none" dirty="0">
                <a:solidFill>
                  <a:schemeClr val="dk1"/>
                </a:solidFill>
                <a:latin typeface="Oswald"/>
                <a:ea typeface="Oswald"/>
                <a:cs typeface="Oswald"/>
                <a:sym typeface="Oswald"/>
              </a:rPr>
              <a:t>Estado de </a:t>
            </a:r>
            <a:r>
              <a:rPr lang="en-US" sz="3400" b="1" i="0" u="none" strike="noStrike" cap="none" dirty="0" err="1">
                <a:solidFill>
                  <a:schemeClr val="dk1"/>
                </a:solidFill>
                <a:latin typeface="Oswald"/>
                <a:ea typeface="Oswald"/>
                <a:cs typeface="Oswald"/>
                <a:sym typeface="Oswald"/>
              </a:rPr>
              <a:t>Dependecia</a:t>
            </a:r>
            <a:r>
              <a:rPr lang="en-US" sz="3400" b="1" i="0" u="none" strike="noStrike" cap="none" dirty="0">
                <a:solidFill>
                  <a:schemeClr val="dk1"/>
                </a:solidFill>
                <a:latin typeface="Oswald"/>
                <a:ea typeface="Oswald"/>
                <a:cs typeface="Oswald"/>
                <a:sym typeface="Oswald"/>
              </a:rPr>
              <a:t> del </a:t>
            </a:r>
            <a:r>
              <a:rPr lang="en-US" sz="3400" b="1" i="0" u="none" strike="noStrike" cap="none" dirty="0" err="1">
                <a:solidFill>
                  <a:schemeClr val="dk1"/>
                </a:solidFill>
                <a:latin typeface="Oswald"/>
                <a:ea typeface="Oswald"/>
                <a:cs typeface="Oswald"/>
                <a:sym typeface="Oswald"/>
              </a:rPr>
              <a:t>Estudiante</a:t>
            </a:r>
            <a:r>
              <a:rPr lang="en-US" sz="3400" b="1" i="0" u="none" strike="noStrike" cap="none" dirty="0">
                <a:solidFill>
                  <a:schemeClr val="dk1"/>
                </a:solidFill>
                <a:latin typeface="Oswald"/>
                <a:ea typeface="Oswald"/>
                <a:cs typeface="Oswald"/>
                <a:sym typeface="Oswald"/>
              </a:rPr>
              <a:t>: </a:t>
            </a:r>
            <a:r>
              <a:rPr lang="en-US" sz="3400" b="1" i="0" u="none" strike="noStrike" cap="none" dirty="0" err="1">
                <a:solidFill>
                  <a:schemeClr val="dk1"/>
                </a:solidFill>
                <a:latin typeface="Oswald"/>
                <a:ea typeface="Oswald"/>
                <a:cs typeface="Oswald"/>
                <a:sym typeface="Oswald"/>
              </a:rPr>
              <a:t>Estudiante</a:t>
            </a:r>
            <a:r>
              <a:rPr lang="en-US" sz="3400" b="1" i="0" u="none" strike="noStrike" cap="none" dirty="0">
                <a:solidFill>
                  <a:schemeClr val="dk1"/>
                </a:solidFill>
                <a:latin typeface="Oswald"/>
                <a:ea typeface="Oswald"/>
                <a:cs typeface="Oswald"/>
                <a:sym typeface="Oswald"/>
              </a:rPr>
              <a:t> </a:t>
            </a:r>
            <a:r>
              <a:rPr lang="en-US" sz="3400" b="1" i="0" u="none" strike="noStrike" cap="none" dirty="0" err="1">
                <a:solidFill>
                  <a:schemeClr val="dk1"/>
                </a:solidFill>
                <a:latin typeface="Oswald"/>
                <a:ea typeface="Oswald"/>
                <a:cs typeface="Oswald"/>
                <a:sym typeface="Oswald"/>
              </a:rPr>
              <a:t>Dependiente</a:t>
            </a:r>
            <a:endParaRPr sz="3400" b="1" i="0" u="none" strike="noStrike" cap="none" dirty="0">
              <a:solidFill>
                <a:schemeClr val="dk1"/>
              </a:solidFill>
              <a:latin typeface="Oswald"/>
              <a:ea typeface="Oswald"/>
              <a:cs typeface="Oswald"/>
              <a:sym typeface="Oswald"/>
            </a:endParaRPr>
          </a:p>
        </p:txBody>
      </p:sp>
      <p:sp>
        <p:nvSpPr>
          <p:cNvPr id="1006" name="Google Shape;1006;p29"/>
          <p:cNvSpPr txBox="1"/>
          <p:nvPr/>
        </p:nvSpPr>
        <p:spPr>
          <a:xfrm>
            <a:off x="273465" y="1720243"/>
            <a:ext cx="3425700"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Esta es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una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opción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si</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los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padres no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a:t>
            </a:r>
            <a:r>
              <a:rPr lang="en-US" sz="1600" b="1" kern="0" dirty="0">
                <a:solidFill>
                  <a:srgbClr val="191918"/>
                </a:solidFill>
                <a:latin typeface="Arial"/>
                <a:cs typeface="Arial"/>
              </a:rPr>
              <a:t>á</a:t>
            </a:r>
            <a:r>
              <a:rPr lang="en-US" sz="1600" b="1" kern="0" dirty="0">
                <a:solidFill>
                  <a:srgbClr val="191918"/>
                </a:solidFill>
                <a:latin typeface="Arial"/>
                <a:cs typeface="Arial"/>
                <a:sym typeface="Arial"/>
              </a:rPr>
              <a:t>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dispuestos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proporcionar</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Información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a:t>
            </a:r>
            <a:endParaRPr kumimoji="0" sz="1600" b="1" i="0" u="none" strike="noStrike" kern="0" cap="none" spc="0" normalizeH="0" baseline="0" noProof="0" dirty="0">
              <a:ln>
                <a:noFill/>
              </a:ln>
              <a:solidFill>
                <a:srgbClr val="191918"/>
              </a:solidFill>
              <a:effectLst/>
              <a:uLnTx/>
              <a:uFillTx/>
              <a:latin typeface="Arial"/>
              <a:ea typeface="Arial"/>
              <a:cs typeface="Arial"/>
              <a:sym typeface="Arial"/>
            </a:endParaRPr>
          </a:p>
        </p:txBody>
      </p:sp>
      <p:pic>
        <p:nvPicPr>
          <p:cNvPr id="1007" name="Google Shape;1007;p29" descr="Screenshot that informs the student that, based on their answers in the previous section, they are determined to be a dependent student. Below that, the student is asked if they would like to apply for a Direct Unsubsidized Loan only. "/>
          <p:cNvPicPr preferRelativeResize="0"/>
          <p:nvPr/>
        </p:nvPicPr>
        <p:blipFill rotWithShape="1">
          <a:blip r:embed="rId3">
            <a:alphaModFix/>
          </a:blip>
          <a:srcRect/>
          <a:stretch/>
        </p:blipFill>
        <p:spPr>
          <a:xfrm>
            <a:off x="3896062" y="1304204"/>
            <a:ext cx="8131229" cy="5362489"/>
          </a:xfrm>
          <a:prstGeom prst="rect">
            <a:avLst/>
          </a:prstGeom>
          <a:noFill/>
          <a:ln w="12700" cap="flat" cmpd="sng">
            <a:solidFill>
              <a:schemeClr val="dk1"/>
            </a:solidFill>
            <a:prstDash val="solid"/>
            <a:round/>
            <a:headEnd type="none" w="sm" len="sm"/>
            <a:tailEnd type="none" w="sm" len="sm"/>
          </a:ln>
        </p:spPr>
      </p:pic>
      <p:sp>
        <p:nvSpPr>
          <p:cNvPr id="1008" name="Google Shape;1008;p29"/>
          <p:cNvSpPr/>
          <p:nvPr/>
        </p:nvSpPr>
        <p:spPr>
          <a:xfrm rot="10800000">
            <a:off x="4256193" y="4403406"/>
            <a:ext cx="978408" cy="484632"/>
          </a:xfrm>
          <a:prstGeom prst="leftArrow">
            <a:avLst>
              <a:gd name="adj1" fmla="val 50000"/>
              <a:gd name="adj2" fmla="val 50000"/>
            </a:avLst>
          </a:prstGeom>
          <a:solidFill>
            <a:srgbClr val="F89622"/>
          </a:solidFill>
          <a:ln w="12700" cap="flat" cmpd="sng">
            <a:solidFill>
              <a:srgbClr val="F896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33"/>
          <p:cNvSpPr txBox="1">
            <a:spLocks noGrp="1"/>
          </p:cNvSpPr>
          <p:nvPr>
            <p:ph type="title" idx="4294967295"/>
          </p:nvPr>
        </p:nvSpPr>
        <p:spPr>
          <a:xfrm>
            <a:off x="374708" y="733380"/>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000" b="1" i="0" u="none" strike="noStrike" cap="none" dirty="0" err="1">
                <a:solidFill>
                  <a:schemeClr val="dk1"/>
                </a:solidFill>
                <a:latin typeface="Oswald"/>
                <a:ea typeface="Oswald"/>
                <a:cs typeface="Oswald"/>
                <a:sym typeface="Oswald"/>
              </a:rPr>
              <a:t>Estudiante</a:t>
            </a:r>
            <a:r>
              <a:rPr lang="en-US" sz="4000" b="1" i="0" u="none" strike="noStrike" cap="none" dirty="0">
                <a:solidFill>
                  <a:schemeClr val="dk1"/>
                </a:solidFill>
                <a:latin typeface="Oswald"/>
                <a:ea typeface="Oswald"/>
                <a:cs typeface="Oswald"/>
                <a:sym typeface="Oswald"/>
              </a:rPr>
              <a:t> </a:t>
            </a:r>
            <a:r>
              <a:rPr lang="en-US" sz="4000" b="1" i="0" u="none" strike="noStrike" cap="none" dirty="0" err="1">
                <a:solidFill>
                  <a:schemeClr val="dk1"/>
                </a:solidFill>
                <a:latin typeface="Oswald"/>
                <a:ea typeface="Oswald"/>
                <a:cs typeface="Oswald"/>
                <a:sym typeface="Oswald"/>
              </a:rPr>
              <a:t>Dependiente</a:t>
            </a:r>
            <a:r>
              <a:rPr lang="en-US" sz="4000" b="1" i="0" u="none" strike="noStrike" cap="none" dirty="0">
                <a:solidFill>
                  <a:schemeClr val="dk1"/>
                </a:solidFill>
                <a:latin typeface="Oswald"/>
                <a:ea typeface="Oswald"/>
                <a:cs typeface="Oswald"/>
                <a:sym typeface="Oswald"/>
              </a:rPr>
              <a:t>: </a:t>
            </a:r>
            <a:r>
              <a:rPr lang="en-US" sz="4000" b="1" i="0" u="none" strike="noStrike" cap="none" dirty="0" err="1">
                <a:solidFill>
                  <a:schemeClr val="dk1"/>
                </a:solidFill>
                <a:latin typeface="Oswald"/>
                <a:ea typeface="Oswald"/>
                <a:cs typeface="Oswald"/>
                <a:sym typeface="Oswald"/>
              </a:rPr>
              <a:t>Diganos</a:t>
            </a:r>
            <a:r>
              <a:rPr lang="en-US" sz="4000" b="1" i="0" u="none" strike="noStrike" cap="none" dirty="0">
                <a:solidFill>
                  <a:schemeClr val="dk1"/>
                </a:solidFill>
                <a:latin typeface="Oswald"/>
                <a:ea typeface="Oswald"/>
                <a:cs typeface="Oswald"/>
                <a:sym typeface="Oswald"/>
              </a:rPr>
              <a:t> </a:t>
            </a:r>
            <a:r>
              <a:rPr lang="en-US" sz="4000" b="1" i="0" u="none" strike="noStrike" cap="none" dirty="0" err="1">
                <a:solidFill>
                  <a:schemeClr val="dk1"/>
                </a:solidFill>
                <a:latin typeface="Oswald"/>
                <a:ea typeface="Oswald"/>
                <a:cs typeface="Oswald"/>
                <a:sym typeface="Oswald"/>
              </a:rPr>
              <a:t>Acerca</a:t>
            </a:r>
            <a:r>
              <a:rPr lang="en-US" sz="4000" b="1" i="0" u="none" strike="noStrike" cap="none" dirty="0">
                <a:solidFill>
                  <a:schemeClr val="dk1"/>
                </a:solidFill>
                <a:latin typeface="Oswald"/>
                <a:ea typeface="Oswald"/>
                <a:cs typeface="Oswald"/>
                <a:sym typeface="Oswald"/>
              </a:rPr>
              <a:t> de sus Padres </a:t>
            </a:r>
            <a:endParaRPr sz="4000" b="1" i="0" u="none" strike="noStrike" cap="none" dirty="0">
              <a:solidFill>
                <a:schemeClr val="dk1"/>
              </a:solidFill>
              <a:latin typeface="Oswald"/>
              <a:ea typeface="Oswald"/>
              <a:cs typeface="Oswald"/>
              <a:sym typeface="Oswald"/>
            </a:endParaRPr>
          </a:p>
        </p:txBody>
      </p:sp>
      <p:pic>
        <p:nvPicPr>
          <p:cNvPr id="1034" name="Google Shape;1034;p33" descr="Screenshot continuation of the Personal Circumstances section, which asks the student if their parents are married. Below that, the student is reminded that they are required to provide information for their parents and that they can invite their parents to the form to complete the required sections. "/>
          <p:cNvPicPr preferRelativeResize="0"/>
          <p:nvPr/>
        </p:nvPicPr>
        <p:blipFill rotWithShape="1">
          <a:blip r:embed="rId3">
            <a:alphaModFix/>
          </a:blip>
          <a:srcRect/>
          <a:stretch/>
        </p:blipFill>
        <p:spPr>
          <a:xfrm>
            <a:off x="2417501" y="1534436"/>
            <a:ext cx="8057205" cy="5215667"/>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34"/>
          <p:cNvSpPr txBox="1">
            <a:spLocks noGrp="1"/>
          </p:cNvSpPr>
          <p:nvPr>
            <p:ph type="title" idx="4294967295"/>
          </p:nvPr>
        </p:nvSpPr>
        <p:spPr>
          <a:xfrm>
            <a:off x="304800" y="646995"/>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4000" b="1" i="0" u="none" strike="noStrike" cap="none" dirty="0" err="1">
                <a:solidFill>
                  <a:schemeClr val="dk1"/>
                </a:solidFill>
                <a:latin typeface="Oswald"/>
                <a:ea typeface="Oswald"/>
                <a:cs typeface="Oswald"/>
                <a:sym typeface="Oswald"/>
              </a:rPr>
              <a:t>Estudiante</a:t>
            </a:r>
            <a:r>
              <a:rPr lang="en-US" sz="4000" b="1" i="0" u="none" strike="noStrike" cap="none" dirty="0">
                <a:solidFill>
                  <a:schemeClr val="dk1"/>
                </a:solidFill>
                <a:latin typeface="Oswald"/>
                <a:ea typeface="Oswald"/>
                <a:cs typeface="Oswald"/>
                <a:sym typeface="Oswald"/>
              </a:rPr>
              <a:t> </a:t>
            </a:r>
            <a:r>
              <a:rPr lang="en-US" sz="4000" b="1" i="0" u="none" strike="noStrike" cap="none" dirty="0" err="1">
                <a:solidFill>
                  <a:schemeClr val="dk1"/>
                </a:solidFill>
                <a:latin typeface="Oswald"/>
                <a:ea typeface="Oswald"/>
                <a:cs typeface="Oswald"/>
                <a:sym typeface="Oswald"/>
              </a:rPr>
              <a:t>Dependiente</a:t>
            </a:r>
            <a:r>
              <a:rPr lang="en-US" sz="4000" b="1" i="0" u="none" strike="noStrike" cap="none" dirty="0">
                <a:solidFill>
                  <a:schemeClr val="dk1"/>
                </a:solidFill>
                <a:latin typeface="Oswald"/>
                <a:ea typeface="Oswald"/>
                <a:cs typeface="Oswald"/>
                <a:sym typeface="Oswald"/>
              </a:rPr>
              <a:t> </a:t>
            </a:r>
            <a:r>
              <a:rPr lang="en-US" sz="4000" b="1" i="0" u="none" strike="noStrike" cap="none" dirty="0" err="1">
                <a:solidFill>
                  <a:schemeClr val="dk1"/>
                </a:solidFill>
                <a:latin typeface="Oswald"/>
                <a:ea typeface="Oswald"/>
                <a:cs typeface="Oswald"/>
                <a:sym typeface="Oswald"/>
              </a:rPr>
              <a:t>Invita</a:t>
            </a:r>
            <a:r>
              <a:rPr lang="en-US" sz="4000" b="1" i="0" u="none" strike="noStrike" cap="none" dirty="0">
                <a:solidFill>
                  <a:schemeClr val="dk1"/>
                </a:solidFill>
                <a:latin typeface="Oswald"/>
                <a:ea typeface="Oswald"/>
                <a:cs typeface="Oswald"/>
                <a:sym typeface="Oswald"/>
              </a:rPr>
              <a:t> </a:t>
            </a:r>
            <a:r>
              <a:rPr lang="en-US" sz="4000" b="1" i="0" u="none" strike="noStrike" cap="none" dirty="0" err="1">
                <a:solidFill>
                  <a:schemeClr val="dk1"/>
                </a:solidFill>
                <a:latin typeface="Oswald"/>
                <a:ea typeface="Oswald"/>
                <a:cs typeface="Oswald"/>
                <a:sym typeface="Oswald"/>
              </a:rPr>
              <a:t>los</a:t>
            </a:r>
            <a:r>
              <a:rPr lang="en-US" sz="4000" b="1" i="0" u="none" strike="noStrike" cap="none" dirty="0">
                <a:solidFill>
                  <a:schemeClr val="dk1"/>
                </a:solidFill>
                <a:latin typeface="Oswald"/>
                <a:ea typeface="Oswald"/>
                <a:cs typeface="Oswald"/>
                <a:sym typeface="Oswald"/>
              </a:rPr>
              <a:t> padres a la FAFSA</a:t>
            </a:r>
            <a:r>
              <a:rPr lang="en-US" sz="4000" b="1" i="0" u="none" strike="noStrike" cap="none" baseline="30000" dirty="0">
                <a:solidFill>
                  <a:schemeClr val="dk1"/>
                </a:solidFill>
                <a:latin typeface="Oswald"/>
                <a:ea typeface="Oswald"/>
                <a:cs typeface="Oswald"/>
                <a:sym typeface="Oswald"/>
              </a:rPr>
              <a:t>®</a:t>
            </a:r>
            <a:r>
              <a:rPr lang="en-US" sz="4000" b="1" i="0" u="none" strike="noStrike" cap="none" dirty="0">
                <a:solidFill>
                  <a:schemeClr val="dk1"/>
                </a:solidFill>
                <a:latin typeface="Oswald"/>
                <a:ea typeface="Oswald"/>
                <a:cs typeface="Oswald"/>
                <a:sym typeface="Oswald"/>
              </a:rPr>
              <a:t> </a:t>
            </a:r>
            <a:endParaRPr sz="4000" b="1" i="0" u="none" strike="noStrike" cap="none" dirty="0">
              <a:solidFill>
                <a:schemeClr val="dk1"/>
              </a:solidFill>
              <a:latin typeface="Oswald"/>
              <a:ea typeface="Oswald"/>
              <a:cs typeface="Oswald"/>
              <a:sym typeface="Oswald"/>
            </a:endParaRPr>
          </a:p>
        </p:txBody>
      </p:sp>
      <p:pic>
        <p:nvPicPr>
          <p:cNvPr id="1041" name="Google Shape;1041;p34" descr="Screenshot continuation of the Personal Circumstances section, which instructs the student to invite their parents to the FAFSA form to provide their information. There are text boxes to enter the name and date of birth for the parent and the parent’s spouse."/>
          <p:cNvPicPr preferRelativeResize="0"/>
          <p:nvPr/>
        </p:nvPicPr>
        <p:blipFill rotWithShape="1">
          <a:blip r:embed="rId3">
            <a:alphaModFix/>
          </a:blip>
          <a:srcRect/>
          <a:stretch/>
        </p:blipFill>
        <p:spPr>
          <a:xfrm>
            <a:off x="73266" y="2643447"/>
            <a:ext cx="5533475" cy="4057391"/>
          </a:xfrm>
          <a:prstGeom prst="rect">
            <a:avLst/>
          </a:prstGeom>
          <a:noFill/>
          <a:ln w="12700" cap="flat" cmpd="sng">
            <a:solidFill>
              <a:schemeClr val="dk1"/>
            </a:solidFill>
            <a:prstDash val="solid"/>
            <a:round/>
            <a:headEnd type="none" w="sm" len="sm"/>
            <a:tailEnd type="none" w="sm" len="sm"/>
          </a:ln>
        </p:spPr>
      </p:pic>
      <p:pic>
        <p:nvPicPr>
          <p:cNvPr id="1042" name="Google Shape;1042;p34" descr="Screenshot continuation of the Personal Circumstances section, which instructs the student to invite their parents to the FAFSA form to provide their information. Text boxes request the parent and parent’s spouse’s Social Security numbers and email addresses. Below, there is a button for the student to “Invite Parent.” "/>
          <p:cNvPicPr preferRelativeResize="0"/>
          <p:nvPr/>
        </p:nvPicPr>
        <p:blipFill rotWithShape="1">
          <a:blip r:embed="rId4">
            <a:alphaModFix/>
          </a:blip>
          <a:srcRect/>
          <a:stretch/>
        </p:blipFill>
        <p:spPr>
          <a:xfrm>
            <a:off x="5733662" y="2643447"/>
            <a:ext cx="6412127" cy="4057391"/>
          </a:xfrm>
          <a:prstGeom prst="rect">
            <a:avLst/>
          </a:prstGeom>
          <a:noFill/>
          <a:ln w="12700" cap="flat" cmpd="sng">
            <a:solidFill>
              <a:schemeClr val="dk1"/>
            </a:solidFill>
            <a:prstDash val="solid"/>
            <a:round/>
            <a:headEnd type="none" w="sm" len="sm"/>
            <a:tailEnd type="none" w="sm" len="sm"/>
          </a:ln>
        </p:spPr>
      </p:pic>
      <p:sp>
        <p:nvSpPr>
          <p:cNvPr id="1043" name="Google Shape;1043;p34"/>
          <p:cNvSpPr txBox="1"/>
          <p:nvPr/>
        </p:nvSpPr>
        <p:spPr>
          <a:xfrm>
            <a:off x="384561" y="1563015"/>
            <a:ext cx="11194990"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Se les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pide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al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estudiante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que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ingrese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Información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personal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sobre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sus padres para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enviarles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una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invitación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 la FAFSA</a:t>
            </a:r>
            <a:r>
              <a:rPr kumimoji="0" lang="en-US" sz="1600" b="1" i="0" u="none" strike="noStrike" kern="0" cap="none" spc="0" normalizeH="0" baseline="30000" noProof="0" dirty="0">
                <a:ln>
                  <a:noFill/>
                </a:ln>
                <a:solidFill>
                  <a:srgbClr val="191918"/>
                </a:solidFill>
                <a:effectLst/>
                <a:uLnTx/>
                <a:uFillTx/>
                <a:latin typeface="Arial"/>
                <a:ea typeface="Arial"/>
                <a:cs typeface="Arial"/>
                <a:sym typeface="Arial"/>
              </a:rPr>
              <a:t>®</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endParaRPr kumimoji="0" sz="1600" b="1" i="0" u="none" strike="noStrike" kern="0" cap="none" spc="0" normalizeH="0" baseline="0" noProof="0" dirty="0">
              <a:ln>
                <a:noFill/>
              </a:ln>
              <a:solidFill>
                <a:srgbClr val="191918"/>
              </a:solidFill>
              <a:effectLst/>
              <a:uLnTx/>
              <a:uFillTx/>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37"/>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000" b="1" i="0" u="none" strike="noStrike" cap="none" dirty="0" err="1">
                <a:solidFill>
                  <a:schemeClr val="dk1"/>
                </a:solidFill>
                <a:latin typeface="Oswald"/>
                <a:ea typeface="Oswald"/>
                <a:cs typeface="Oswald"/>
                <a:sym typeface="Oswald"/>
              </a:rPr>
              <a:t>Información</a:t>
            </a:r>
            <a:r>
              <a:rPr lang="en-US" sz="4000" b="1" i="0" u="none" strike="noStrike" cap="none" dirty="0">
                <a:solidFill>
                  <a:schemeClr val="dk1"/>
                </a:solidFill>
                <a:latin typeface="Oswald"/>
                <a:ea typeface="Oswald"/>
                <a:cs typeface="Oswald"/>
                <a:sym typeface="Oswald"/>
              </a:rPr>
              <a:t> </a:t>
            </a:r>
            <a:r>
              <a:rPr lang="en-US" sz="4000" b="1" i="0" u="none" strike="noStrike" cap="none" dirty="0" err="1">
                <a:solidFill>
                  <a:schemeClr val="dk1"/>
                </a:solidFill>
                <a:latin typeface="Oswald"/>
                <a:ea typeface="Oswald"/>
                <a:cs typeface="Oswald"/>
                <a:sym typeface="Oswald"/>
              </a:rPr>
              <a:t>demográfica</a:t>
            </a:r>
            <a:r>
              <a:rPr lang="en-US" sz="4000" b="1" i="0" u="none" strike="noStrike" cap="none" dirty="0">
                <a:solidFill>
                  <a:schemeClr val="dk1"/>
                </a:solidFill>
                <a:latin typeface="Oswald"/>
                <a:ea typeface="Oswald"/>
                <a:cs typeface="Oswald"/>
                <a:sym typeface="Oswald"/>
              </a:rPr>
              <a:t> del </a:t>
            </a:r>
            <a:r>
              <a:rPr lang="en-US" sz="3600" b="1" i="0" u="none" strike="noStrike" cap="none" dirty="0" err="1">
                <a:solidFill>
                  <a:schemeClr val="dk1"/>
                </a:solidFill>
                <a:latin typeface="Oswald"/>
                <a:ea typeface="Oswald"/>
                <a:cs typeface="Oswald"/>
                <a:sym typeface="Oswald"/>
              </a:rPr>
              <a:t>Estudiante</a:t>
            </a:r>
            <a:r>
              <a:rPr lang="en-US" sz="3600" b="1" i="0" u="none" strike="noStrike" cap="none" dirty="0">
                <a:solidFill>
                  <a:schemeClr val="dk1"/>
                </a:solidFill>
                <a:latin typeface="Oswald"/>
                <a:ea typeface="Oswald"/>
                <a:cs typeface="Oswald"/>
                <a:sym typeface="Oswald"/>
              </a:rPr>
              <a:t> </a:t>
            </a:r>
            <a:r>
              <a:rPr lang="en-US" sz="3600" b="1" i="0" u="none" strike="noStrike" cap="none" dirty="0" err="1">
                <a:solidFill>
                  <a:schemeClr val="dk1"/>
                </a:solidFill>
                <a:latin typeface="Oswald"/>
                <a:ea typeface="Oswald"/>
                <a:cs typeface="Oswald"/>
                <a:sym typeface="Oswald"/>
              </a:rPr>
              <a:t>Dependiente</a:t>
            </a:r>
            <a:r>
              <a:rPr lang="en-US" sz="3600" b="1" i="0" u="none" strike="noStrike" cap="none" dirty="0">
                <a:solidFill>
                  <a:schemeClr val="dk1"/>
                </a:solidFill>
                <a:latin typeface="Oswald"/>
                <a:ea typeface="Oswald"/>
                <a:cs typeface="Oswald"/>
                <a:sym typeface="Oswald"/>
              </a:rPr>
              <a:t> </a:t>
            </a:r>
            <a:endParaRPr sz="4000" b="1" i="0" u="none" strike="noStrike" cap="none" dirty="0">
              <a:solidFill>
                <a:schemeClr val="dk1"/>
              </a:solidFill>
              <a:latin typeface="Oswald"/>
              <a:ea typeface="Oswald"/>
              <a:cs typeface="Oswald"/>
              <a:sym typeface="Oswald"/>
            </a:endParaRPr>
          </a:p>
        </p:txBody>
      </p:sp>
      <p:sp>
        <p:nvSpPr>
          <p:cNvPr id="1064" name="Google Shape;1064;p37"/>
          <p:cNvSpPr txBox="1"/>
          <p:nvPr/>
        </p:nvSpPr>
        <p:spPr>
          <a:xfrm>
            <a:off x="681798" y="1728549"/>
            <a:ext cx="3351817"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Solo para fines de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estudio</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a:t>
            </a:r>
            <a:endParaRPr kumimoji="0" sz="1600" b="1" i="0" u="none" strike="noStrike" kern="0" cap="none" spc="0" normalizeH="0" baseline="0" noProof="0" dirty="0">
              <a:ln>
                <a:noFill/>
              </a:ln>
              <a:solidFill>
                <a:srgbClr val="191918"/>
              </a:solidFill>
              <a:effectLst/>
              <a:uLnTx/>
              <a:uFillTx/>
              <a:latin typeface="Arial"/>
              <a:ea typeface="Arial"/>
              <a:cs typeface="Arial"/>
              <a:sym typeface="Arial"/>
            </a:endParaRPr>
          </a:p>
        </p:txBody>
      </p:sp>
      <p:pic>
        <p:nvPicPr>
          <p:cNvPr id="1065" name="Google Shape;1065;p37" descr="Screenshot of the first page of the Student Demographics section. The student is informed the questions are for research purposes only and will not affect federal student aid eligibility. Below that, the student is asked to select their gender and to answer if they are transgender."/>
          <p:cNvPicPr preferRelativeResize="0"/>
          <p:nvPr/>
        </p:nvPicPr>
        <p:blipFill rotWithShape="1">
          <a:blip r:embed="rId3">
            <a:alphaModFix/>
          </a:blip>
          <a:srcRect/>
          <a:stretch/>
        </p:blipFill>
        <p:spPr>
          <a:xfrm>
            <a:off x="4314905" y="1266357"/>
            <a:ext cx="6117567" cy="5434482"/>
          </a:xfrm>
          <a:prstGeom prst="rect">
            <a:avLst/>
          </a:prstGeom>
          <a:noFill/>
          <a:ln w="12700" cap="flat" cmpd="sng">
            <a:solidFill>
              <a:schemeClr val="dk1"/>
            </a:solidFill>
            <a:prstDash val="solid"/>
            <a:round/>
            <a:headEnd type="none" w="sm" len="sm"/>
            <a:tailEnd type="none" w="sm" len="sm"/>
          </a:ln>
        </p:spPr>
      </p:pic>
      <p:sp>
        <p:nvSpPr>
          <p:cNvPr id="1066" name="Google Shape;1066;p37"/>
          <p:cNvSpPr/>
          <p:nvPr/>
        </p:nvSpPr>
        <p:spPr>
          <a:xfrm>
            <a:off x="9454064" y="2441601"/>
            <a:ext cx="978408" cy="484632"/>
          </a:xfrm>
          <a:prstGeom prst="leftArrow">
            <a:avLst>
              <a:gd name="adj1" fmla="val 50000"/>
              <a:gd name="adj2" fmla="val 50000"/>
            </a:avLst>
          </a:prstGeom>
          <a:solidFill>
            <a:srgbClr val="F89622"/>
          </a:solidFill>
          <a:ln w="12700" cap="flat" cmpd="sng">
            <a:solidFill>
              <a:srgbClr val="F896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p38"/>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000" b="1" i="0" u="none" strike="noStrike" cap="none" dirty="0">
                <a:solidFill>
                  <a:schemeClr val="dk1"/>
                </a:solidFill>
                <a:latin typeface="Oswald"/>
                <a:ea typeface="Oswald"/>
                <a:cs typeface="Oswald"/>
                <a:sym typeface="Oswald"/>
              </a:rPr>
              <a:t>Raza y </a:t>
            </a:r>
            <a:r>
              <a:rPr lang="en-US" sz="4250" b="1" i="0" u="none" strike="noStrike" cap="none" dirty="0" err="1">
                <a:solidFill>
                  <a:schemeClr val="dk1"/>
                </a:solidFill>
                <a:latin typeface="Oswald"/>
                <a:ea typeface="Oswald"/>
                <a:cs typeface="Oswald"/>
                <a:sym typeface="Oswald"/>
              </a:rPr>
              <a:t>Etnicidad</a:t>
            </a:r>
            <a:r>
              <a:rPr lang="en-US" sz="4250" b="1" i="0" u="none" strike="noStrike" cap="none" dirty="0">
                <a:solidFill>
                  <a:schemeClr val="dk1"/>
                </a:solidFill>
                <a:latin typeface="Oswald"/>
                <a:ea typeface="Oswald"/>
                <a:cs typeface="Oswald"/>
                <a:sym typeface="Oswald"/>
              </a:rPr>
              <a:t> del </a:t>
            </a:r>
            <a:r>
              <a:rPr lang="en-US" sz="4400" b="1" i="0" u="none" strike="noStrike" cap="none" dirty="0" err="1">
                <a:solidFill>
                  <a:schemeClr val="dk1"/>
                </a:solidFill>
                <a:latin typeface="Oswald"/>
                <a:ea typeface="Oswald"/>
                <a:cs typeface="Oswald"/>
                <a:sym typeface="Oswald"/>
              </a:rPr>
              <a:t>Estudiante</a:t>
            </a:r>
            <a:r>
              <a:rPr lang="en-US" sz="4400" b="1" i="0" u="none" strike="noStrike" cap="none" dirty="0">
                <a:solidFill>
                  <a:schemeClr val="dk1"/>
                </a:solidFill>
                <a:latin typeface="Oswald"/>
                <a:ea typeface="Oswald"/>
                <a:cs typeface="Oswald"/>
                <a:sym typeface="Oswald"/>
              </a:rPr>
              <a:t> </a:t>
            </a:r>
            <a:r>
              <a:rPr lang="en-US" sz="4400" b="1" i="0" u="none" strike="noStrike" cap="none" dirty="0" err="1">
                <a:solidFill>
                  <a:schemeClr val="dk1"/>
                </a:solidFill>
                <a:latin typeface="Oswald"/>
                <a:ea typeface="Oswald"/>
                <a:cs typeface="Oswald"/>
                <a:sym typeface="Oswald"/>
              </a:rPr>
              <a:t>Dependiente</a:t>
            </a:r>
            <a:r>
              <a:rPr lang="en-US" sz="4400" b="1" i="0" u="none" strike="noStrike" cap="none" dirty="0">
                <a:solidFill>
                  <a:schemeClr val="dk1"/>
                </a:solidFill>
                <a:latin typeface="Oswald"/>
                <a:ea typeface="Oswald"/>
                <a:cs typeface="Oswald"/>
                <a:sym typeface="Oswald"/>
              </a:rPr>
              <a:t> </a:t>
            </a:r>
            <a:endParaRPr sz="4267" b="1" i="0" u="none" strike="noStrike" cap="none" dirty="0">
              <a:solidFill>
                <a:schemeClr val="dk1"/>
              </a:solidFill>
              <a:latin typeface="Oswald"/>
              <a:ea typeface="Oswald"/>
              <a:cs typeface="Oswald"/>
              <a:sym typeface="Oswald"/>
            </a:endParaRPr>
          </a:p>
        </p:txBody>
      </p:sp>
      <p:pic>
        <p:nvPicPr>
          <p:cNvPr id="1074" name="Google Shape;1074;p38" descr="Screenshot continuation of the Student Demographics section. The student is informed the questions are for research purposes only and will not affect federal student aid eligibility. Below that, the student is asked to select whether they are of Hispanic, Latino, or Spanish origin. The student has the option to select &quot;Prefer not to answer.&quot;"/>
          <p:cNvPicPr preferRelativeResize="0"/>
          <p:nvPr/>
        </p:nvPicPr>
        <p:blipFill rotWithShape="1">
          <a:blip r:embed="rId3">
            <a:alphaModFix/>
          </a:blip>
          <a:srcRect/>
          <a:stretch/>
        </p:blipFill>
        <p:spPr>
          <a:xfrm>
            <a:off x="3182222" y="1272265"/>
            <a:ext cx="6759799" cy="5515077"/>
          </a:xfrm>
          <a:prstGeom prst="rect">
            <a:avLst/>
          </a:prstGeom>
          <a:noFill/>
          <a:ln w="12700" cap="flat" cmpd="sng">
            <a:solidFill>
              <a:schemeClr val="dk1"/>
            </a:solidFill>
            <a:prstDash val="solid"/>
            <a:round/>
            <a:headEnd type="none" w="sm" len="sm"/>
            <a:tailEnd type="none" w="sm" len="sm"/>
          </a:ln>
        </p:spPr>
      </p:pic>
      <p:sp>
        <p:nvSpPr>
          <p:cNvPr id="1075" name="Google Shape;1075;p38"/>
          <p:cNvSpPr/>
          <p:nvPr/>
        </p:nvSpPr>
        <p:spPr>
          <a:xfrm>
            <a:off x="8722543" y="2738476"/>
            <a:ext cx="978408" cy="484632"/>
          </a:xfrm>
          <a:prstGeom prst="leftArrow">
            <a:avLst>
              <a:gd name="adj1" fmla="val 50000"/>
              <a:gd name="adj2" fmla="val 50000"/>
            </a:avLst>
          </a:prstGeom>
          <a:solidFill>
            <a:srgbClr val="F89622"/>
          </a:solidFill>
          <a:ln w="12700" cap="flat" cmpd="sng">
            <a:solidFill>
              <a:srgbClr val="F896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39"/>
          <p:cNvSpPr txBox="1">
            <a:spLocks noGrp="1"/>
          </p:cNvSpPr>
          <p:nvPr>
            <p:ph type="title" idx="4294967295"/>
          </p:nvPr>
        </p:nvSpPr>
        <p:spPr>
          <a:xfrm>
            <a:off x="654904" y="573205"/>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3400" b="1" i="0" u="none" strike="noStrike" cap="none" dirty="0">
                <a:solidFill>
                  <a:schemeClr val="dk1"/>
                </a:solidFill>
                <a:latin typeface="Oswald"/>
                <a:ea typeface="Oswald"/>
                <a:cs typeface="Oswald"/>
                <a:sym typeface="Oswald"/>
              </a:rPr>
              <a:t>Raza y </a:t>
            </a:r>
            <a:r>
              <a:rPr lang="en-US" sz="3400" b="1" i="0" u="none" strike="noStrike" cap="none" dirty="0" err="1">
                <a:solidFill>
                  <a:schemeClr val="dk1"/>
                </a:solidFill>
                <a:latin typeface="Oswald"/>
                <a:ea typeface="Oswald"/>
                <a:cs typeface="Oswald"/>
                <a:sym typeface="Oswald"/>
              </a:rPr>
              <a:t>Etnicidad</a:t>
            </a:r>
            <a:r>
              <a:rPr lang="en-US" sz="3400" b="1" i="0" u="none" strike="noStrike" cap="none" dirty="0">
                <a:solidFill>
                  <a:schemeClr val="dk1"/>
                </a:solidFill>
                <a:latin typeface="Oswald"/>
                <a:ea typeface="Oswald"/>
                <a:cs typeface="Oswald"/>
                <a:sym typeface="Oswald"/>
              </a:rPr>
              <a:t> del </a:t>
            </a:r>
            <a:r>
              <a:rPr lang="en-US" sz="3400" b="1" i="0" u="none" strike="noStrike" cap="none" dirty="0" err="1">
                <a:solidFill>
                  <a:schemeClr val="dk1"/>
                </a:solidFill>
                <a:latin typeface="Oswald"/>
                <a:ea typeface="Oswald"/>
                <a:cs typeface="Oswald"/>
                <a:sym typeface="Oswald"/>
              </a:rPr>
              <a:t>Estudiante</a:t>
            </a:r>
            <a:r>
              <a:rPr lang="en-US" sz="3400" b="1" i="0" u="none" strike="noStrike" cap="none" dirty="0">
                <a:solidFill>
                  <a:schemeClr val="dk1"/>
                </a:solidFill>
                <a:latin typeface="Oswald"/>
                <a:ea typeface="Oswald"/>
                <a:cs typeface="Oswald"/>
                <a:sym typeface="Oswald"/>
              </a:rPr>
              <a:t> </a:t>
            </a:r>
            <a:r>
              <a:rPr lang="en-US" sz="3400" b="1" i="0" u="none" strike="noStrike" cap="none" dirty="0" err="1">
                <a:solidFill>
                  <a:schemeClr val="dk1"/>
                </a:solidFill>
                <a:latin typeface="Oswald"/>
                <a:ea typeface="Oswald"/>
                <a:cs typeface="Oswald"/>
                <a:sym typeface="Oswald"/>
              </a:rPr>
              <a:t>Dependiente</a:t>
            </a:r>
            <a:r>
              <a:rPr lang="en-US" sz="3400" b="1" i="0" u="none" strike="noStrike" cap="none" dirty="0">
                <a:solidFill>
                  <a:schemeClr val="dk1"/>
                </a:solidFill>
                <a:latin typeface="Oswald"/>
                <a:ea typeface="Oswald"/>
                <a:cs typeface="Oswald"/>
                <a:sym typeface="Oswald"/>
              </a:rPr>
              <a:t> (</a:t>
            </a:r>
            <a:r>
              <a:rPr lang="en-US" sz="3400" b="1" i="0" u="none" strike="noStrike" cap="none" dirty="0" err="1">
                <a:solidFill>
                  <a:schemeClr val="dk1"/>
                </a:solidFill>
                <a:latin typeface="Oswald"/>
                <a:ea typeface="Oswald"/>
                <a:cs typeface="Oswald"/>
                <a:sym typeface="Oswald"/>
              </a:rPr>
              <a:t>Continuación</a:t>
            </a:r>
            <a:r>
              <a:rPr lang="en-US" sz="3400" b="1" i="0" u="none" strike="noStrike" cap="none" dirty="0">
                <a:solidFill>
                  <a:schemeClr val="dk1"/>
                </a:solidFill>
                <a:latin typeface="Oswald"/>
                <a:ea typeface="Oswald"/>
                <a:cs typeface="Oswald"/>
                <a:sym typeface="Oswald"/>
              </a:rPr>
              <a:t>)</a:t>
            </a:r>
            <a:endParaRPr sz="3400" b="1" i="0" u="none" strike="noStrike" cap="none" dirty="0">
              <a:solidFill>
                <a:schemeClr val="dk1"/>
              </a:solidFill>
              <a:latin typeface="Oswald"/>
              <a:ea typeface="Oswald"/>
              <a:cs typeface="Oswald"/>
              <a:sym typeface="Oswald"/>
            </a:endParaRPr>
          </a:p>
        </p:txBody>
      </p:sp>
      <p:pic>
        <p:nvPicPr>
          <p:cNvPr id="1082" name="Google Shape;1082;p39" descr="Screenshot continuation of the Student Demographics section, which asks the student to select their race: “White,” “Black or African American,” “American Indian or Alaska Native,” “Asian,” or “Native Hawaiian or other Pacific Islander.” The student has the option to select &quot;Prefer not to answer.&quot; "/>
          <p:cNvPicPr preferRelativeResize="0"/>
          <p:nvPr/>
        </p:nvPicPr>
        <p:blipFill rotWithShape="1">
          <a:blip r:embed="rId3">
            <a:alphaModFix/>
          </a:blip>
          <a:srcRect/>
          <a:stretch/>
        </p:blipFill>
        <p:spPr>
          <a:xfrm>
            <a:off x="2153953" y="1489224"/>
            <a:ext cx="7262568" cy="5306431"/>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EE14D20-0037-056D-2CE5-C71B50C67C9A}"/>
              </a:ext>
            </a:extLst>
          </p:cNvPr>
          <p:cNvSpPr>
            <a:spLocks noGrp="1"/>
          </p:cNvSpPr>
          <p:nvPr>
            <p:ph type="title"/>
          </p:nvPr>
        </p:nvSpPr>
        <p:spPr>
          <a:xfrm>
            <a:off x="841248" y="334644"/>
            <a:ext cx="10509504" cy="1076914"/>
          </a:xfrm>
        </p:spPr>
        <p:txBody>
          <a:bodyPr anchor="ctr">
            <a:normAutofit/>
          </a:bodyPr>
          <a:lstStyle/>
          <a:p>
            <a:r>
              <a:rPr lang="en-US" sz="4000" b="1" dirty="0">
                <a:latin typeface="Oswald" panose="00000500000000000000" pitchFamily="2" charset="0"/>
              </a:rPr>
              <a:t>La forma de la FAFSA</a:t>
            </a:r>
          </a:p>
        </p:txBody>
      </p:sp>
      <p:sp>
        <p:nvSpPr>
          <p:cNvPr id="35" name="Rectangle 1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1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1">
            <a:extLst>
              <a:ext uri="{FF2B5EF4-FFF2-40B4-BE49-F238E27FC236}">
                <a16:creationId xmlns:a16="http://schemas.microsoft.com/office/drawing/2014/main" id="{B94B0532-D01A-7350-7B20-72D154C07A48}"/>
              </a:ext>
            </a:extLst>
          </p:cNvPr>
          <p:cNvGraphicFramePr>
            <a:graphicFrameLocks noGrp="1"/>
          </p:cNvGraphicFramePr>
          <p:nvPr>
            <p:ph idx="1"/>
            <p:extLst>
              <p:ext uri="{D42A27DB-BD31-4B8C-83A1-F6EECF244321}">
                <p14:modId xmlns:p14="http://schemas.microsoft.com/office/powerpoint/2010/main" val="429823544"/>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309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40"/>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a:solidFill>
                  <a:schemeClr val="dk1"/>
                </a:solidFill>
                <a:latin typeface="Oswald"/>
                <a:ea typeface="Oswald"/>
                <a:cs typeface="Oswald"/>
                <a:sym typeface="Oswald"/>
              </a:rPr>
              <a:t>Estado de </a:t>
            </a:r>
            <a:r>
              <a:rPr lang="en-US" sz="4250" b="1" dirty="0" err="1">
                <a:solidFill>
                  <a:schemeClr val="dk1"/>
                </a:solidFill>
                <a:latin typeface="Oswald"/>
                <a:sym typeface="Oswald"/>
              </a:rPr>
              <a:t>Ciudadan</a:t>
            </a:r>
            <a:r>
              <a:rPr lang="en-US" sz="4250" b="1" dirty="0" err="1">
                <a:solidFill>
                  <a:schemeClr val="dk1"/>
                </a:solidFill>
                <a:latin typeface="Oswald"/>
              </a:rPr>
              <a:t>í</a:t>
            </a:r>
            <a:r>
              <a:rPr lang="en-US" sz="4250" b="1" dirty="0" err="1">
                <a:solidFill>
                  <a:schemeClr val="dk1"/>
                </a:solidFill>
                <a:latin typeface="Oswald"/>
                <a:sym typeface="Oswald"/>
              </a:rPr>
              <a:t>a</a:t>
            </a:r>
            <a:r>
              <a:rPr lang="en-US" sz="4250" b="1" dirty="0">
                <a:solidFill>
                  <a:schemeClr val="dk1"/>
                </a:solidFill>
                <a:latin typeface="Oswald"/>
                <a:sym typeface="Oswald"/>
              </a:rPr>
              <a:t> </a:t>
            </a:r>
            <a:r>
              <a:rPr lang="en-US" sz="4250" b="1" i="0" u="none" strike="noStrike" cap="none" dirty="0">
                <a:solidFill>
                  <a:schemeClr val="dk1"/>
                </a:solidFill>
                <a:latin typeface="Oswald"/>
                <a:ea typeface="Oswald"/>
                <a:cs typeface="Oswald"/>
                <a:sym typeface="Oswald"/>
              </a:rPr>
              <a:t>del </a:t>
            </a:r>
            <a:r>
              <a:rPr lang="en-US" sz="4400" b="1" i="0" u="none" strike="noStrike" cap="none" dirty="0" err="1">
                <a:solidFill>
                  <a:schemeClr val="dk1"/>
                </a:solidFill>
                <a:latin typeface="Oswald"/>
                <a:ea typeface="Oswald"/>
                <a:cs typeface="Oswald"/>
                <a:sym typeface="Oswald"/>
              </a:rPr>
              <a:t>Estudiante</a:t>
            </a:r>
            <a:r>
              <a:rPr lang="en-US" sz="4400" b="1" i="0" u="none" strike="noStrike" cap="none" dirty="0">
                <a:solidFill>
                  <a:schemeClr val="dk1"/>
                </a:solidFill>
                <a:latin typeface="Oswald"/>
                <a:ea typeface="Oswald"/>
                <a:cs typeface="Oswald"/>
                <a:sym typeface="Oswald"/>
              </a:rPr>
              <a:t> </a:t>
            </a:r>
            <a:r>
              <a:rPr lang="en-US" sz="4400" b="1" i="0" u="none" strike="noStrike" cap="none" dirty="0" err="1">
                <a:solidFill>
                  <a:schemeClr val="dk1"/>
                </a:solidFill>
                <a:latin typeface="Oswald"/>
                <a:ea typeface="Oswald"/>
                <a:cs typeface="Oswald"/>
                <a:sym typeface="Oswald"/>
              </a:rPr>
              <a:t>Dependiente</a:t>
            </a:r>
            <a:r>
              <a:rPr lang="en-US" sz="4400" b="1" i="0" u="none" strike="noStrike" cap="none" dirty="0">
                <a:solidFill>
                  <a:schemeClr val="dk1"/>
                </a:solidFill>
                <a:latin typeface="Oswald"/>
                <a:ea typeface="Oswald"/>
                <a:cs typeface="Oswald"/>
                <a:sym typeface="Oswald"/>
              </a:rPr>
              <a:t> </a:t>
            </a:r>
            <a:endParaRPr sz="4267" b="1" i="0" u="none" strike="noStrike" cap="none" dirty="0">
              <a:solidFill>
                <a:schemeClr val="dk1"/>
              </a:solidFill>
              <a:latin typeface="Oswald"/>
              <a:ea typeface="Oswald"/>
              <a:cs typeface="Oswald"/>
              <a:sym typeface="Oswald"/>
            </a:endParaRPr>
          </a:p>
        </p:txBody>
      </p:sp>
      <p:pic>
        <p:nvPicPr>
          <p:cNvPr id="1090" name="Google Shape;1090;p40" descr="Screenshot continuation of the Student Demographics section, which asks the student to select the correct citizenship status: “U.S. citizen or national,” “Eligible noncitizen,” or “Neither U.S. citizen nor eligible noncitizen.”"/>
          <p:cNvPicPr preferRelativeResize="0"/>
          <p:nvPr/>
        </p:nvPicPr>
        <p:blipFill rotWithShape="1">
          <a:blip r:embed="rId3">
            <a:alphaModFix/>
          </a:blip>
          <a:srcRect/>
          <a:stretch/>
        </p:blipFill>
        <p:spPr>
          <a:xfrm>
            <a:off x="2852960" y="1732778"/>
            <a:ext cx="9174331" cy="4333592"/>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41"/>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dirty="0" err="1">
                <a:solidFill>
                  <a:schemeClr val="dk1"/>
                </a:solidFill>
                <a:latin typeface="Oswald"/>
                <a:ea typeface="Oswald"/>
                <a:cs typeface="Oswald"/>
                <a:sym typeface="Oswald"/>
              </a:rPr>
              <a:t>E</a:t>
            </a:r>
            <a:r>
              <a:rPr lang="en-US" sz="4250" b="1" i="0" u="none" strike="noStrike" cap="none" dirty="0" err="1">
                <a:solidFill>
                  <a:schemeClr val="dk1"/>
                </a:solidFill>
                <a:latin typeface="Oswald"/>
                <a:ea typeface="Oswald"/>
                <a:cs typeface="Oswald"/>
                <a:sym typeface="Oswald"/>
              </a:rPr>
              <a:t>ducación</a:t>
            </a:r>
            <a:r>
              <a:rPr lang="en-US" sz="4250" b="1" i="0" u="none" strike="noStrike" cap="none" dirty="0">
                <a:solidFill>
                  <a:schemeClr val="dk1"/>
                </a:solidFill>
                <a:latin typeface="Oswald"/>
                <a:ea typeface="Oswald"/>
                <a:cs typeface="Oswald"/>
                <a:sym typeface="Oswald"/>
              </a:rPr>
              <a:t> de </a:t>
            </a:r>
            <a:r>
              <a:rPr lang="en-US" sz="4250" b="1" i="0" u="none" strike="noStrike" cap="none" dirty="0" err="1">
                <a:solidFill>
                  <a:schemeClr val="dk1"/>
                </a:solidFill>
                <a:latin typeface="Oswald"/>
                <a:ea typeface="Oswald"/>
                <a:cs typeface="Oswald"/>
                <a:sym typeface="Oswald"/>
              </a:rPr>
              <a:t>los</a:t>
            </a:r>
            <a:r>
              <a:rPr lang="en-US" sz="4250" b="1" i="0" u="none" strike="noStrike" cap="none" dirty="0">
                <a:solidFill>
                  <a:schemeClr val="dk1"/>
                </a:solidFill>
                <a:latin typeface="Oswald"/>
                <a:ea typeface="Oswald"/>
                <a:cs typeface="Oswald"/>
                <a:sym typeface="Oswald"/>
              </a:rPr>
              <a:t> padres del </a:t>
            </a:r>
            <a:r>
              <a:rPr lang="en-US" sz="4000" b="1" i="0" u="none" strike="noStrike" cap="none" dirty="0" err="1">
                <a:solidFill>
                  <a:schemeClr val="dk1"/>
                </a:solidFill>
                <a:latin typeface="Oswald"/>
                <a:ea typeface="Oswald"/>
                <a:cs typeface="Oswald"/>
                <a:sym typeface="Oswald"/>
              </a:rPr>
              <a:t>Estudiante</a:t>
            </a:r>
            <a:r>
              <a:rPr lang="en-US" sz="4000" b="1" i="0" u="none" strike="noStrike" cap="none" dirty="0">
                <a:solidFill>
                  <a:schemeClr val="dk1"/>
                </a:solidFill>
                <a:latin typeface="Oswald"/>
                <a:ea typeface="Oswald"/>
                <a:cs typeface="Oswald"/>
                <a:sym typeface="Oswald"/>
              </a:rPr>
              <a:t> </a:t>
            </a:r>
            <a:r>
              <a:rPr lang="en-US" sz="4000" b="1" i="0" u="none" strike="noStrike" cap="none" dirty="0" err="1">
                <a:solidFill>
                  <a:schemeClr val="dk1"/>
                </a:solidFill>
                <a:latin typeface="Oswald"/>
                <a:ea typeface="Oswald"/>
                <a:cs typeface="Oswald"/>
                <a:sym typeface="Oswald"/>
              </a:rPr>
              <a:t>Dependiente</a:t>
            </a:r>
            <a:r>
              <a:rPr lang="en-US" sz="4000" b="1" i="0" u="none" strike="noStrike" cap="none" dirty="0">
                <a:solidFill>
                  <a:schemeClr val="dk1"/>
                </a:solidFill>
                <a:latin typeface="Oswald"/>
                <a:ea typeface="Oswald"/>
                <a:cs typeface="Oswald"/>
                <a:sym typeface="Oswald"/>
              </a:rPr>
              <a:t> </a:t>
            </a:r>
            <a:endParaRPr sz="4267" b="1" i="0" u="none" strike="noStrike" cap="none" dirty="0">
              <a:solidFill>
                <a:schemeClr val="dk1"/>
              </a:solidFill>
              <a:latin typeface="Oswald"/>
              <a:ea typeface="Oswald"/>
              <a:cs typeface="Oswald"/>
              <a:sym typeface="Oswald"/>
            </a:endParaRPr>
          </a:p>
        </p:txBody>
      </p:sp>
      <p:pic>
        <p:nvPicPr>
          <p:cNvPr id="1098" name="Google Shape;1098;p41" descr="Screenshot continuation of the Student Demographics section, which asks the student if either of their parents attended college. "/>
          <p:cNvPicPr preferRelativeResize="0"/>
          <p:nvPr/>
        </p:nvPicPr>
        <p:blipFill rotWithShape="1">
          <a:blip r:embed="rId3">
            <a:alphaModFix/>
          </a:blip>
          <a:srcRect/>
          <a:stretch/>
        </p:blipFill>
        <p:spPr>
          <a:xfrm>
            <a:off x="2563676" y="1456453"/>
            <a:ext cx="8788886" cy="3981187"/>
          </a:xfrm>
          <a:prstGeom prst="rect">
            <a:avLst/>
          </a:prstGeom>
          <a:noFill/>
          <a:ln w="12700" cap="flat" cmpd="sng">
            <a:solidFill>
              <a:schemeClr val="dk1"/>
            </a:solidFill>
            <a:prstDash val="solid"/>
            <a:round/>
            <a:headEnd type="none" w="sm" len="sm"/>
            <a:tailEnd type="none" w="sm" len="sm"/>
          </a:ln>
        </p:spPr>
      </p:pic>
      <p:sp>
        <p:nvSpPr>
          <p:cNvPr id="1099" name="Google Shape;1099;p41"/>
          <p:cNvSpPr txBox="1"/>
          <p:nvPr/>
        </p:nvSpPr>
        <p:spPr>
          <a:xfrm>
            <a:off x="3387020" y="6089299"/>
            <a:ext cx="6805603" cy="5077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FF0000"/>
              </a:buClr>
              <a:buSzPts val="1800"/>
              <a:buFont typeface="Arial"/>
              <a:buNone/>
              <a:tabLst/>
              <a:defRPr/>
            </a:pPr>
            <a:r>
              <a:rPr kumimoji="0" lang="en-US" sz="1800" b="1" i="0" u="none" strike="noStrike" kern="0" cap="none" spc="0" normalizeH="0" baseline="0" noProof="0" dirty="0">
                <a:ln>
                  <a:noFill/>
                </a:ln>
                <a:solidFill>
                  <a:srgbClr val="FF0000"/>
                </a:solidFill>
                <a:effectLst/>
                <a:uLnTx/>
                <a:uFillTx/>
                <a:latin typeface="Arial"/>
                <a:ea typeface="Arial"/>
                <a:cs typeface="Arial"/>
                <a:sym typeface="Arial"/>
              </a:rPr>
              <a:t>Nota: Esta </a:t>
            </a:r>
            <a:r>
              <a:rPr kumimoji="0" lang="en-US" sz="1800" b="1" i="0" u="none" strike="noStrike" kern="0" cap="none" spc="0" normalizeH="0" baseline="0" noProof="0" dirty="0" err="1">
                <a:ln>
                  <a:noFill/>
                </a:ln>
                <a:solidFill>
                  <a:srgbClr val="FF0000"/>
                </a:solidFill>
                <a:effectLst/>
                <a:uLnTx/>
                <a:uFillTx/>
                <a:latin typeface="Arial"/>
                <a:ea typeface="Arial"/>
                <a:cs typeface="Arial"/>
                <a:sym typeface="Arial"/>
              </a:rPr>
              <a:t>pregunta</a:t>
            </a:r>
            <a:r>
              <a:rPr kumimoji="0" lang="en-US" sz="1800" b="1" i="0" u="none" strike="noStrike" kern="0" cap="none" spc="0" normalizeH="0" baseline="0" noProof="0" dirty="0">
                <a:ln>
                  <a:noFill/>
                </a:ln>
                <a:solidFill>
                  <a:srgbClr val="FF0000"/>
                </a:solidFill>
                <a:effectLst/>
                <a:uLnTx/>
                <a:uFillTx/>
                <a:latin typeface="Arial"/>
                <a:ea typeface="Arial"/>
                <a:cs typeface="Arial"/>
                <a:sym typeface="Arial"/>
              </a:rPr>
              <a:t> ser</a:t>
            </a:r>
            <a:r>
              <a:rPr lang="en-US" b="1" kern="0" dirty="0">
                <a:solidFill>
                  <a:srgbClr val="FF0000"/>
                </a:solidFill>
                <a:latin typeface="Arial"/>
                <a:ea typeface="Arial"/>
                <a:cs typeface="Arial"/>
                <a:sym typeface="Arial"/>
              </a:rPr>
              <a:t>á</a:t>
            </a:r>
            <a:r>
              <a:rPr kumimoji="0" lang="en-US" sz="1800" b="1" i="0" u="none" strike="noStrike" kern="0" cap="none" spc="0" normalizeH="0" baseline="0" noProof="0" dirty="0">
                <a:ln>
                  <a:noFill/>
                </a:ln>
                <a:solidFill>
                  <a:srgbClr val="FF0000"/>
                </a:solidFill>
                <a:effectLst/>
                <a:uLnTx/>
                <a:uFillTx/>
                <a:latin typeface="Arial"/>
                <a:ea typeface="Arial"/>
                <a:cs typeface="Arial"/>
                <a:sym typeface="Arial"/>
              </a:rPr>
              <a:t> </a:t>
            </a:r>
            <a:r>
              <a:rPr kumimoji="0" lang="en-US" sz="1800" b="1" i="0" u="none" strike="noStrike" kern="0" cap="none" spc="0" normalizeH="0" baseline="0" noProof="0" dirty="0" err="1">
                <a:ln>
                  <a:noFill/>
                </a:ln>
                <a:solidFill>
                  <a:srgbClr val="FF0000"/>
                </a:solidFill>
                <a:effectLst/>
                <a:uLnTx/>
                <a:uFillTx/>
                <a:latin typeface="Arial"/>
                <a:ea typeface="Arial"/>
                <a:cs typeface="Arial"/>
                <a:sym typeface="Arial"/>
              </a:rPr>
              <a:t>modificada</a:t>
            </a:r>
            <a:r>
              <a:rPr kumimoji="0" lang="en-US" sz="1800" b="1" i="0" u="none" strike="noStrike" kern="0" cap="none" spc="0" normalizeH="0" baseline="0" noProof="0" dirty="0">
                <a:ln>
                  <a:noFill/>
                </a:ln>
                <a:solidFill>
                  <a:srgbClr val="FF0000"/>
                </a:solidFill>
                <a:effectLst/>
                <a:uLnTx/>
                <a:uFillTx/>
                <a:latin typeface="Arial"/>
                <a:ea typeface="Arial"/>
                <a:cs typeface="Arial"/>
                <a:sym typeface="Arial"/>
              </a:rPr>
              <a:t> para </a:t>
            </a:r>
            <a:r>
              <a:rPr kumimoji="0" lang="en-US" sz="1800" b="1" i="0" u="none" strike="noStrike" kern="0" cap="none" spc="0" normalizeH="0" baseline="0" noProof="0" dirty="0" err="1">
                <a:ln>
                  <a:noFill/>
                </a:ln>
                <a:solidFill>
                  <a:srgbClr val="FF0000"/>
                </a:solidFill>
                <a:effectLst/>
                <a:uLnTx/>
                <a:uFillTx/>
                <a:latin typeface="Arial"/>
                <a:ea typeface="Arial"/>
                <a:cs typeface="Arial"/>
                <a:sym typeface="Arial"/>
              </a:rPr>
              <a:t>más</a:t>
            </a:r>
            <a:r>
              <a:rPr kumimoji="0" lang="en-US" sz="1800" b="1" i="0" u="none" strike="noStrike" kern="0" cap="none" spc="0" normalizeH="0" baseline="0" noProof="0" dirty="0">
                <a:ln>
                  <a:noFill/>
                </a:ln>
                <a:solidFill>
                  <a:srgbClr val="FF0000"/>
                </a:solidFill>
                <a:effectLst/>
                <a:uLnTx/>
                <a:uFillTx/>
                <a:latin typeface="Arial"/>
                <a:ea typeface="Arial"/>
                <a:cs typeface="Arial"/>
                <a:sym typeface="Arial"/>
              </a:rPr>
              <a:t> </a:t>
            </a:r>
            <a:r>
              <a:rPr kumimoji="0" lang="en-US" sz="1800" b="1" i="0" u="none" strike="noStrike" kern="0" cap="none" spc="0" normalizeH="0" baseline="0" noProof="0" dirty="0" err="1">
                <a:ln>
                  <a:noFill/>
                </a:ln>
                <a:solidFill>
                  <a:srgbClr val="FF0000"/>
                </a:solidFill>
                <a:effectLst/>
                <a:uLnTx/>
                <a:uFillTx/>
                <a:latin typeface="Arial"/>
                <a:ea typeface="Arial"/>
                <a:cs typeface="Arial"/>
                <a:sym typeface="Arial"/>
              </a:rPr>
              <a:t>detalles</a:t>
            </a:r>
            <a:r>
              <a:rPr kumimoji="0" lang="en-US" sz="1800" b="1" i="0" u="none" strike="noStrike" kern="0" cap="none" spc="0" normalizeH="0" baseline="0" noProof="0" dirty="0">
                <a:ln>
                  <a:noFill/>
                </a:ln>
                <a:solidFill>
                  <a:srgbClr val="FF0000"/>
                </a:solidFill>
                <a:effectLst/>
                <a:uLnTx/>
                <a:uFillTx/>
                <a:latin typeface="Arial"/>
                <a:ea typeface="Arial"/>
                <a:cs typeface="Arial"/>
                <a:sym typeface="Arial"/>
              </a:rPr>
              <a:t>. </a:t>
            </a: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 </a:t>
            </a:r>
            <a:endParaRPr kumimoji="0" sz="1800" b="1" i="0" u="none" strike="noStrike" kern="0" cap="none" spc="0" normalizeH="0" baseline="0" noProof="0" dirty="0">
              <a:ln>
                <a:noFill/>
              </a:ln>
              <a:solidFill>
                <a:srgbClr val="191918"/>
              </a:solidFill>
              <a:effectLst/>
              <a:uLnTx/>
              <a:uFillTx/>
              <a:latin typeface="Arial"/>
              <a:ea typeface="Arial"/>
              <a:cs typeface="Arial"/>
              <a:sym typeface="Arial"/>
            </a:endParaRPr>
          </a:p>
        </p:txBody>
      </p:sp>
      <p:pic>
        <p:nvPicPr>
          <p:cNvPr id="1100" name="Google Shape;1100;p41" descr="Warning with solid fill"/>
          <p:cNvPicPr preferRelativeResize="0"/>
          <p:nvPr/>
        </p:nvPicPr>
        <p:blipFill rotWithShape="1">
          <a:blip r:embed="rId4">
            <a:alphaModFix/>
          </a:blip>
          <a:srcRect/>
          <a:stretch/>
        </p:blipFill>
        <p:spPr>
          <a:xfrm>
            <a:off x="2474499" y="5844032"/>
            <a:ext cx="914400" cy="914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43"/>
          <p:cNvSpPr txBox="1">
            <a:spLocks noGrp="1"/>
          </p:cNvSpPr>
          <p:nvPr>
            <p:ph type="title" idx="4294967295"/>
          </p:nvPr>
        </p:nvSpPr>
        <p:spPr>
          <a:xfrm>
            <a:off x="609600" y="472206"/>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3200" b="1" i="0" u="none" strike="noStrike" cap="none" dirty="0">
                <a:solidFill>
                  <a:schemeClr val="dk1"/>
                </a:solidFill>
                <a:latin typeface="Oswald"/>
                <a:ea typeface="Oswald"/>
                <a:cs typeface="Oswald"/>
                <a:sym typeface="Oswald"/>
              </a:rPr>
              <a:t>Estado de </a:t>
            </a:r>
            <a:r>
              <a:rPr lang="en-US" sz="3200" b="1" i="0" u="none" strike="noStrike" cap="none" dirty="0" err="1">
                <a:solidFill>
                  <a:schemeClr val="dk1"/>
                </a:solidFill>
                <a:latin typeface="Oswald"/>
                <a:ea typeface="Oswald"/>
                <a:cs typeface="Oswald"/>
                <a:sym typeface="Oswald"/>
              </a:rPr>
              <a:t>Finalizaci</a:t>
            </a:r>
            <a:r>
              <a:rPr lang="en-US" sz="3200" b="1" dirty="0" err="1">
                <a:solidFill>
                  <a:schemeClr val="dk1"/>
                </a:solidFill>
                <a:latin typeface="Oswald"/>
                <a:ea typeface="Oswald"/>
                <a:cs typeface="Oswald"/>
                <a:sym typeface="Oswald"/>
              </a:rPr>
              <a:t>ó</a:t>
            </a:r>
            <a:r>
              <a:rPr lang="en-US" sz="3200" b="1" i="0" u="none" strike="noStrike" cap="none" dirty="0" err="1">
                <a:solidFill>
                  <a:schemeClr val="dk1"/>
                </a:solidFill>
                <a:latin typeface="Oswald"/>
                <a:ea typeface="Oswald"/>
                <a:cs typeface="Oswald"/>
                <a:sym typeface="Oswald"/>
              </a:rPr>
              <a:t>n</a:t>
            </a:r>
            <a:r>
              <a:rPr lang="en-US" sz="3200" b="1" i="0" u="none" strike="noStrike" cap="none" dirty="0">
                <a:solidFill>
                  <a:schemeClr val="dk1"/>
                </a:solidFill>
                <a:latin typeface="Oswald"/>
                <a:ea typeface="Oswald"/>
                <a:cs typeface="Oswald"/>
                <a:sym typeface="Oswald"/>
              </a:rPr>
              <a:t> de la </a:t>
            </a:r>
            <a:r>
              <a:rPr lang="en-US" sz="3200" b="1" i="0" u="none" strike="noStrike" cap="none" dirty="0" err="1">
                <a:solidFill>
                  <a:schemeClr val="dk1"/>
                </a:solidFill>
                <a:latin typeface="Oswald"/>
                <a:ea typeface="Oswald"/>
                <a:cs typeface="Oswald"/>
                <a:sym typeface="Oswald"/>
              </a:rPr>
              <a:t>escuela</a:t>
            </a:r>
            <a:r>
              <a:rPr lang="en-US" sz="3200" b="1" i="0" u="none" strike="noStrike" cap="none" dirty="0">
                <a:solidFill>
                  <a:schemeClr val="dk1"/>
                </a:solidFill>
                <a:latin typeface="Oswald"/>
                <a:ea typeface="Oswald"/>
                <a:cs typeface="Oswald"/>
                <a:sym typeface="Oswald"/>
              </a:rPr>
              <a:t> </a:t>
            </a:r>
            <a:r>
              <a:rPr lang="en-US" sz="3200" b="1" i="0" u="none" strike="noStrike" cap="none" dirty="0" err="1">
                <a:solidFill>
                  <a:schemeClr val="dk1"/>
                </a:solidFill>
                <a:latin typeface="Oswald"/>
                <a:ea typeface="Oswald"/>
                <a:cs typeface="Oswald"/>
                <a:sym typeface="Oswald"/>
              </a:rPr>
              <a:t>secundaria</a:t>
            </a:r>
            <a:r>
              <a:rPr lang="en-US" sz="3200" b="1" i="0" u="none" strike="noStrike" cap="none" dirty="0">
                <a:solidFill>
                  <a:schemeClr val="dk1"/>
                </a:solidFill>
                <a:latin typeface="Oswald"/>
                <a:ea typeface="Oswald"/>
                <a:cs typeface="Oswald"/>
                <a:sym typeface="Oswald"/>
              </a:rPr>
              <a:t> del </a:t>
            </a:r>
            <a:r>
              <a:rPr lang="en-US" sz="3200" b="1" i="0" u="none" strike="noStrike" cap="none" dirty="0" err="1">
                <a:solidFill>
                  <a:schemeClr val="dk1"/>
                </a:solidFill>
                <a:latin typeface="Oswald"/>
                <a:ea typeface="Oswald"/>
                <a:cs typeface="Oswald"/>
                <a:sym typeface="Oswald"/>
              </a:rPr>
              <a:t>Estudiante</a:t>
            </a:r>
            <a:r>
              <a:rPr lang="en-US" sz="3200" b="1" i="0" u="none" strike="noStrike" cap="none" dirty="0">
                <a:solidFill>
                  <a:schemeClr val="dk1"/>
                </a:solidFill>
                <a:latin typeface="Oswald"/>
                <a:ea typeface="Oswald"/>
                <a:cs typeface="Oswald"/>
                <a:sym typeface="Oswald"/>
              </a:rPr>
              <a:t> </a:t>
            </a:r>
            <a:r>
              <a:rPr lang="en-US" sz="3200" b="1" i="0" u="none" strike="noStrike" cap="none" dirty="0" err="1">
                <a:solidFill>
                  <a:schemeClr val="dk1"/>
                </a:solidFill>
                <a:latin typeface="Oswald"/>
                <a:ea typeface="Oswald"/>
                <a:cs typeface="Oswald"/>
                <a:sym typeface="Oswald"/>
              </a:rPr>
              <a:t>Dependiente</a:t>
            </a:r>
            <a:endParaRPr sz="3200" b="1" i="0" u="none" strike="noStrike" cap="none" dirty="0">
              <a:solidFill>
                <a:schemeClr val="dk1"/>
              </a:solidFill>
              <a:latin typeface="Oswald"/>
              <a:ea typeface="Oswald"/>
              <a:cs typeface="Oswald"/>
              <a:sym typeface="Oswald"/>
            </a:endParaRPr>
          </a:p>
        </p:txBody>
      </p:sp>
      <p:pic>
        <p:nvPicPr>
          <p:cNvPr id="1116" name="Google Shape;1116;p43" descr="Screenshot continuation of the Student Demographics section, which asks the student to select what their high school completion status will be for the 2024–25 school year: “High school diploma,” “State-recognized high school equivalent (for example, a General Educational Development certificate),” “Homeschooled,” or “None of the above.”"/>
          <p:cNvPicPr preferRelativeResize="0"/>
          <p:nvPr/>
        </p:nvPicPr>
        <p:blipFill rotWithShape="1">
          <a:blip r:embed="rId3">
            <a:alphaModFix/>
          </a:blip>
          <a:srcRect/>
          <a:stretch/>
        </p:blipFill>
        <p:spPr>
          <a:xfrm>
            <a:off x="3201759" y="1388226"/>
            <a:ext cx="8825532" cy="5222782"/>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44"/>
          <p:cNvSpPr txBox="1">
            <a:spLocks noGrp="1"/>
          </p:cNvSpPr>
          <p:nvPr>
            <p:ph type="title" idx="4294967295"/>
          </p:nvPr>
        </p:nvSpPr>
        <p:spPr>
          <a:xfrm>
            <a:off x="606891" y="814866"/>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3300" b="1" dirty="0" err="1">
                <a:solidFill>
                  <a:schemeClr val="dk1"/>
                </a:solidFill>
                <a:latin typeface="Oswald"/>
                <a:ea typeface="Oswald"/>
                <a:cs typeface="Oswald"/>
                <a:sym typeface="Oswald"/>
              </a:rPr>
              <a:t>Información</a:t>
            </a:r>
            <a:r>
              <a:rPr lang="en-US" sz="3300" b="1" dirty="0">
                <a:solidFill>
                  <a:schemeClr val="dk1"/>
                </a:solidFill>
                <a:latin typeface="Oswald"/>
                <a:ea typeface="Oswald"/>
                <a:cs typeface="Oswald"/>
                <a:sym typeface="Oswald"/>
              </a:rPr>
              <a:t> </a:t>
            </a:r>
            <a:r>
              <a:rPr lang="en-US" sz="3300" b="1" i="0" u="none" strike="noStrike" cap="none" dirty="0">
                <a:solidFill>
                  <a:schemeClr val="dk1"/>
                </a:solidFill>
                <a:latin typeface="Oswald"/>
                <a:ea typeface="Oswald"/>
                <a:cs typeface="Oswald"/>
                <a:sym typeface="Oswald"/>
              </a:rPr>
              <a:t>de la </a:t>
            </a:r>
            <a:r>
              <a:rPr lang="en-US" sz="3300" b="1" i="0" u="none" strike="noStrike" cap="none" dirty="0" err="1">
                <a:solidFill>
                  <a:schemeClr val="dk1"/>
                </a:solidFill>
                <a:latin typeface="Oswald"/>
                <a:ea typeface="Oswald"/>
                <a:cs typeface="Oswald"/>
                <a:sym typeface="Oswald"/>
              </a:rPr>
              <a:t>escuela</a:t>
            </a:r>
            <a:r>
              <a:rPr lang="en-US" sz="3300" b="1" i="0" u="none" strike="noStrike" cap="none" dirty="0">
                <a:solidFill>
                  <a:schemeClr val="dk1"/>
                </a:solidFill>
                <a:latin typeface="Oswald"/>
                <a:ea typeface="Oswald"/>
                <a:cs typeface="Oswald"/>
                <a:sym typeface="Oswald"/>
              </a:rPr>
              <a:t> </a:t>
            </a:r>
            <a:r>
              <a:rPr lang="en-US" sz="3300" b="1" i="0" u="none" strike="noStrike" cap="none" dirty="0" err="1">
                <a:solidFill>
                  <a:schemeClr val="dk1"/>
                </a:solidFill>
                <a:latin typeface="Oswald"/>
                <a:ea typeface="Oswald"/>
                <a:cs typeface="Oswald"/>
                <a:sym typeface="Oswald"/>
              </a:rPr>
              <a:t>secundaria</a:t>
            </a:r>
            <a:r>
              <a:rPr lang="en-US" sz="3300" b="1" i="0" u="none" strike="noStrike" cap="none" dirty="0">
                <a:solidFill>
                  <a:schemeClr val="dk1"/>
                </a:solidFill>
                <a:latin typeface="Oswald"/>
                <a:ea typeface="Oswald"/>
                <a:cs typeface="Oswald"/>
                <a:sym typeface="Oswald"/>
              </a:rPr>
              <a:t> del </a:t>
            </a:r>
            <a:r>
              <a:rPr lang="en-US" sz="3300" b="1" i="0" u="none" strike="noStrike" cap="none" dirty="0" err="1">
                <a:solidFill>
                  <a:schemeClr val="dk1"/>
                </a:solidFill>
                <a:latin typeface="Oswald"/>
                <a:ea typeface="Oswald"/>
                <a:cs typeface="Oswald"/>
                <a:sym typeface="Oswald"/>
              </a:rPr>
              <a:t>Estudiante</a:t>
            </a:r>
            <a:r>
              <a:rPr lang="en-US" sz="3300" b="1" i="0" u="none" strike="noStrike" cap="none" dirty="0">
                <a:solidFill>
                  <a:schemeClr val="dk1"/>
                </a:solidFill>
                <a:latin typeface="Oswald"/>
                <a:ea typeface="Oswald"/>
                <a:cs typeface="Oswald"/>
                <a:sym typeface="Oswald"/>
              </a:rPr>
              <a:t> </a:t>
            </a:r>
            <a:r>
              <a:rPr lang="en-US" sz="3300" b="1" i="0" u="none" strike="noStrike" cap="none" dirty="0" err="1">
                <a:solidFill>
                  <a:schemeClr val="dk1"/>
                </a:solidFill>
                <a:latin typeface="Oswald"/>
                <a:ea typeface="Oswald"/>
                <a:cs typeface="Oswald"/>
                <a:sym typeface="Oswald"/>
              </a:rPr>
              <a:t>Dependiente</a:t>
            </a:r>
            <a:endParaRPr sz="3300" b="1" i="0" u="none" strike="noStrike" cap="none" dirty="0">
              <a:solidFill>
                <a:schemeClr val="dk1"/>
              </a:solidFill>
              <a:latin typeface="Oswald"/>
              <a:ea typeface="Oswald"/>
              <a:cs typeface="Oswald"/>
              <a:sym typeface="Oswald"/>
            </a:endParaRPr>
          </a:p>
        </p:txBody>
      </p:sp>
      <p:sp>
        <p:nvSpPr>
          <p:cNvPr id="1123" name="Google Shape;1123;p44"/>
          <p:cNvSpPr txBox="1"/>
          <p:nvPr/>
        </p:nvSpPr>
        <p:spPr>
          <a:xfrm>
            <a:off x="643762" y="1730886"/>
            <a:ext cx="11263214"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Se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pregunta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al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estudiante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de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cuál</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escuela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secundaria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se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graduó</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o se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graduará</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El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estudiante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ingresa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el</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estado</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y ciudad de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su</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escuela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secundaria</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Despues</a:t>
            </a:r>
            <a:r>
              <a:rPr lang="en-US" sz="1600" b="1" kern="0" dirty="0">
                <a:solidFill>
                  <a:srgbClr val="191918"/>
                </a:solidFill>
                <a:latin typeface="Arial"/>
                <a:ea typeface="Arial"/>
                <a:cs typeface="Arial"/>
                <a:sym typeface="Arial"/>
              </a:rPr>
              <a:t> de </a:t>
            </a:r>
            <a:r>
              <a:rPr lang="en-US" sz="1600" b="1" kern="0" dirty="0" err="1">
                <a:solidFill>
                  <a:srgbClr val="191918"/>
                </a:solidFill>
                <a:latin typeface="Arial"/>
                <a:ea typeface="Arial"/>
                <a:cs typeface="Arial"/>
                <a:sym typeface="Arial"/>
              </a:rPr>
              <a:t>seleccionar</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Buscar</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prodrán</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seleccionar</a:t>
            </a:r>
            <a:r>
              <a:rPr lang="en-US" sz="1600" b="1" kern="0" dirty="0">
                <a:solidFill>
                  <a:srgbClr val="191918"/>
                </a:solidFill>
                <a:latin typeface="Arial"/>
                <a:ea typeface="Arial"/>
                <a:cs typeface="Arial"/>
                <a:sym typeface="Arial"/>
              </a:rPr>
              <a:t> la </a:t>
            </a:r>
            <a:r>
              <a:rPr lang="en-US" sz="1600" b="1" kern="0" dirty="0" err="1">
                <a:solidFill>
                  <a:srgbClr val="191918"/>
                </a:solidFill>
                <a:latin typeface="Arial"/>
                <a:ea typeface="Arial"/>
                <a:cs typeface="Arial"/>
                <a:sym typeface="Arial"/>
              </a:rPr>
              <a:t>escuela</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correcta</a:t>
            </a:r>
            <a:r>
              <a:rPr lang="en-US" sz="1600" b="1" kern="0" dirty="0">
                <a:solidFill>
                  <a:srgbClr val="191918"/>
                </a:solidFill>
                <a:latin typeface="Arial"/>
                <a:ea typeface="Arial"/>
                <a:cs typeface="Arial"/>
                <a:sym typeface="Arial"/>
              </a:rPr>
              <a:t> de </a:t>
            </a:r>
            <a:r>
              <a:rPr lang="en-US" sz="1600" b="1" kern="0" dirty="0" err="1">
                <a:solidFill>
                  <a:srgbClr val="191918"/>
                </a:solidFill>
                <a:latin typeface="Arial"/>
                <a:ea typeface="Arial"/>
                <a:cs typeface="Arial"/>
                <a:sym typeface="Arial"/>
              </a:rPr>
              <a:t>los</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resultado</a:t>
            </a:r>
            <a:r>
              <a:rPr lang="en-US" sz="1600" b="1" kern="0" dirty="0">
                <a:solidFill>
                  <a:srgbClr val="191918"/>
                </a:solidFill>
                <a:latin typeface="Arial"/>
                <a:ea typeface="Arial"/>
                <a:cs typeface="Arial"/>
                <a:sym typeface="Arial"/>
              </a:rPr>
              <a:t> de las </a:t>
            </a:r>
            <a:r>
              <a:rPr lang="en-US" sz="1600" b="1" kern="0" dirty="0" err="1">
                <a:solidFill>
                  <a:srgbClr val="191918"/>
                </a:solidFill>
                <a:latin typeface="Arial"/>
                <a:ea typeface="Arial"/>
                <a:cs typeface="Arial"/>
                <a:sym typeface="Arial"/>
              </a:rPr>
              <a:t>búsqueda</a:t>
            </a:r>
            <a:r>
              <a:rPr lang="en-US" sz="1600" b="1" kern="0" dirty="0">
                <a:solidFill>
                  <a:srgbClr val="191918"/>
                </a:solidFill>
                <a:latin typeface="Arial"/>
                <a:ea typeface="Arial"/>
                <a:cs typeface="Arial"/>
                <a:sym typeface="Arial"/>
              </a:rPr>
              <a:t>.</a:t>
            </a:r>
            <a:endParaRPr kumimoji="0" sz="1600" b="1" i="0" u="none" strike="noStrike" kern="0" cap="none" spc="0" normalizeH="0" baseline="0" noProof="0" dirty="0">
              <a:ln>
                <a:noFill/>
              </a:ln>
              <a:solidFill>
                <a:srgbClr val="191918"/>
              </a:solidFill>
              <a:effectLst/>
              <a:uLnTx/>
              <a:uFillTx/>
              <a:latin typeface="Arial"/>
              <a:ea typeface="Arial"/>
              <a:cs typeface="Arial"/>
              <a:sym typeface="Arial"/>
            </a:endParaRPr>
          </a:p>
        </p:txBody>
      </p:sp>
      <p:pic>
        <p:nvPicPr>
          <p:cNvPr id="1124" name="Google Shape;1124;p44" descr="Screenshot continuation of the Student Demographics section. There are text boxes for the student to search for their high school by selecting the location and entering the name of their school."/>
          <p:cNvPicPr preferRelativeResize="0"/>
          <p:nvPr/>
        </p:nvPicPr>
        <p:blipFill rotWithShape="1">
          <a:blip r:embed="rId3">
            <a:alphaModFix/>
          </a:blip>
          <a:srcRect/>
          <a:stretch/>
        </p:blipFill>
        <p:spPr>
          <a:xfrm>
            <a:off x="29239" y="3092335"/>
            <a:ext cx="6248537" cy="3624425"/>
          </a:xfrm>
          <a:prstGeom prst="rect">
            <a:avLst/>
          </a:prstGeom>
          <a:noFill/>
          <a:ln w="12700" cap="flat" cmpd="sng">
            <a:solidFill>
              <a:schemeClr val="dk1"/>
            </a:solidFill>
            <a:prstDash val="solid"/>
            <a:round/>
            <a:headEnd type="none" w="sm" len="sm"/>
            <a:tailEnd type="none" w="sm" len="sm"/>
          </a:ln>
        </p:spPr>
      </p:pic>
      <p:pic>
        <p:nvPicPr>
          <p:cNvPr id="1125" name="Google Shape;1125;p44" descr="Screenshot continuation of the high school selection section, which displays the search results from the information the student entered. The student is instructed to select the correct school. "/>
          <p:cNvPicPr preferRelativeResize="0"/>
          <p:nvPr/>
        </p:nvPicPr>
        <p:blipFill rotWithShape="1">
          <a:blip r:embed="rId4">
            <a:alphaModFix/>
          </a:blip>
          <a:srcRect/>
          <a:stretch/>
        </p:blipFill>
        <p:spPr>
          <a:xfrm>
            <a:off x="6398091" y="3092335"/>
            <a:ext cx="5508885" cy="3624425"/>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48"/>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3000" b="1" dirty="0" err="1">
                <a:solidFill>
                  <a:schemeClr val="dk1"/>
                </a:solidFill>
                <a:latin typeface="Oswald"/>
                <a:ea typeface="Oswald"/>
                <a:cs typeface="Oswald"/>
                <a:sym typeface="Oswald"/>
              </a:rPr>
              <a:t>Información</a:t>
            </a:r>
            <a:r>
              <a:rPr lang="en-US" sz="3000" b="1" dirty="0">
                <a:solidFill>
                  <a:schemeClr val="dk1"/>
                </a:solidFill>
                <a:latin typeface="Oswald"/>
                <a:ea typeface="Oswald"/>
                <a:cs typeface="Oswald"/>
                <a:sym typeface="Oswald"/>
              </a:rPr>
              <a:t> de </a:t>
            </a:r>
            <a:r>
              <a:rPr lang="en-US" sz="3000" b="1" dirty="0" err="1">
                <a:solidFill>
                  <a:schemeClr val="dk1"/>
                </a:solidFill>
                <a:latin typeface="Oswald"/>
                <a:ea typeface="Oswald"/>
                <a:cs typeface="Oswald"/>
                <a:sym typeface="Oswald"/>
              </a:rPr>
              <a:t>declaración</a:t>
            </a:r>
            <a:r>
              <a:rPr lang="en-US" sz="3000" b="1" dirty="0">
                <a:solidFill>
                  <a:schemeClr val="dk1"/>
                </a:solidFill>
                <a:latin typeface="Oswald"/>
                <a:ea typeface="Oswald"/>
                <a:cs typeface="Oswald"/>
                <a:sym typeface="Oswald"/>
              </a:rPr>
              <a:t> de </a:t>
            </a:r>
            <a:r>
              <a:rPr lang="en-US" sz="3000" b="1" dirty="0" err="1">
                <a:solidFill>
                  <a:schemeClr val="dk1"/>
                </a:solidFill>
                <a:latin typeface="Oswald"/>
                <a:ea typeface="Oswald"/>
                <a:cs typeface="Oswald"/>
                <a:sym typeface="Oswald"/>
              </a:rPr>
              <a:t>Impuestos</a:t>
            </a:r>
            <a:r>
              <a:rPr lang="en-US" sz="3000" b="1" dirty="0">
                <a:solidFill>
                  <a:schemeClr val="dk1"/>
                </a:solidFill>
                <a:latin typeface="Oswald"/>
                <a:ea typeface="Oswald"/>
                <a:cs typeface="Oswald"/>
                <a:sym typeface="Oswald"/>
              </a:rPr>
              <a:t> del </a:t>
            </a:r>
            <a:r>
              <a:rPr lang="en-US" sz="3000" b="1" i="0" u="none" strike="noStrike" cap="none" dirty="0" err="1">
                <a:solidFill>
                  <a:schemeClr val="dk1"/>
                </a:solidFill>
                <a:latin typeface="Oswald"/>
                <a:ea typeface="Oswald"/>
                <a:cs typeface="Oswald"/>
                <a:sym typeface="Oswald"/>
              </a:rPr>
              <a:t>Estudiante</a:t>
            </a:r>
            <a:r>
              <a:rPr lang="en-US" sz="3000" b="1" i="0" u="none" strike="noStrike" cap="none" dirty="0">
                <a:solidFill>
                  <a:schemeClr val="dk1"/>
                </a:solidFill>
                <a:latin typeface="Oswald"/>
                <a:ea typeface="Oswald"/>
                <a:cs typeface="Oswald"/>
                <a:sym typeface="Oswald"/>
              </a:rPr>
              <a:t> </a:t>
            </a:r>
            <a:r>
              <a:rPr lang="en-US" sz="3000" b="1" i="0" u="none" strike="noStrike" cap="none" dirty="0" err="1">
                <a:solidFill>
                  <a:schemeClr val="dk1"/>
                </a:solidFill>
                <a:latin typeface="Oswald"/>
                <a:ea typeface="Oswald"/>
                <a:cs typeface="Oswald"/>
                <a:sym typeface="Oswald"/>
              </a:rPr>
              <a:t>Dependiente</a:t>
            </a:r>
            <a:endParaRPr sz="3000" b="1" i="0" u="none" strike="noStrike" cap="none" dirty="0">
              <a:solidFill>
                <a:schemeClr val="dk1"/>
              </a:solidFill>
              <a:latin typeface="Oswald"/>
              <a:ea typeface="Oswald"/>
              <a:cs typeface="Oswald"/>
              <a:sym typeface="Oswald"/>
            </a:endParaRPr>
          </a:p>
        </p:txBody>
      </p:sp>
      <p:sp>
        <p:nvSpPr>
          <p:cNvPr id="1152" name="Google Shape;1152;p48"/>
          <p:cNvSpPr txBox="1"/>
          <p:nvPr/>
        </p:nvSpPr>
        <p:spPr>
          <a:xfrm>
            <a:off x="691040" y="1721098"/>
            <a:ext cx="1786153" cy="37856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Se le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pregunta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al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estudiante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acerca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de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su</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declaración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de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ingresos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del 2022 (tax return). El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estudiante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entra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la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respuesta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cada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campo.</a:t>
            </a:r>
            <a:endParaRPr kumimoji="0" sz="1600" b="1" i="0" u="none" strike="noStrike" kern="0" cap="none" spc="0" normalizeH="0" baseline="0" noProof="0" dirty="0">
              <a:ln>
                <a:noFill/>
              </a:ln>
              <a:solidFill>
                <a:srgbClr val="191918"/>
              </a:solidFill>
              <a:effectLst/>
              <a:uLnTx/>
              <a:uFillTx/>
              <a:latin typeface="Arial"/>
              <a:ea typeface="Arial"/>
              <a:cs typeface="Arial"/>
              <a:sym typeface="Arial"/>
            </a:endParaRPr>
          </a:p>
        </p:txBody>
      </p:sp>
      <p:pic>
        <p:nvPicPr>
          <p:cNvPr id="1153" name="Google Shape;1153;p48" descr="Screenshot continuation of the Student Financials section. Text boxes prompt the student to enter the dollar amount of college grants, scholarships, or AmeriCorps benefits reported to the Internal Revenue Service. Below that, another text box prompts the student to enter the dollar amount of foreign income exempt from federal taxation."/>
          <p:cNvPicPr preferRelativeResize="0"/>
          <p:nvPr/>
        </p:nvPicPr>
        <p:blipFill rotWithShape="1">
          <a:blip r:embed="rId3">
            <a:alphaModFix/>
          </a:blip>
          <a:srcRect/>
          <a:stretch/>
        </p:blipFill>
        <p:spPr>
          <a:xfrm>
            <a:off x="2688045" y="1340309"/>
            <a:ext cx="8756244" cy="5360529"/>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159" name="Google Shape;1159;p49"/>
          <p:cNvSpPr txBox="1">
            <a:spLocks noGrp="1"/>
          </p:cNvSpPr>
          <p:nvPr>
            <p:ph type="title" idx="4294967295"/>
          </p:nvPr>
        </p:nvSpPr>
        <p:spPr>
          <a:xfrm>
            <a:off x="609600" y="515266"/>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err="1">
                <a:solidFill>
                  <a:schemeClr val="dk1"/>
                </a:solidFill>
                <a:latin typeface="Oswald"/>
                <a:ea typeface="Oswald"/>
                <a:cs typeface="Oswald"/>
                <a:sym typeface="Oswald"/>
              </a:rPr>
              <a:t>Bienes</a:t>
            </a:r>
            <a:r>
              <a:rPr lang="en-US" sz="4250" b="1" i="0" u="none" strike="noStrike" cap="none" dirty="0">
                <a:solidFill>
                  <a:schemeClr val="dk1"/>
                </a:solidFill>
                <a:latin typeface="Oswald"/>
                <a:ea typeface="Oswald"/>
                <a:cs typeface="Oswald"/>
                <a:sym typeface="Oswald"/>
              </a:rPr>
              <a:t>/</a:t>
            </a:r>
            <a:r>
              <a:rPr lang="en-US" sz="4250" b="1" i="0" u="none" strike="noStrike" cap="none" dirty="0" err="1">
                <a:solidFill>
                  <a:schemeClr val="dk1"/>
                </a:solidFill>
                <a:latin typeface="Oswald"/>
                <a:ea typeface="Oswald"/>
                <a:cs typeface="Oswald"/>
                <a:sym typeface="Oswald"/>
              </a:rPr>
              <a:t>propiedades</a:t>
            </a:r>
            <a:r>
              <a:rPr lang="en-US" sz="4250" b="1" i="0" u="none" strike="noStrike" cap="none" dirty="0">
                <a:solidFill>
                  <a:schemeClr val="dk1"/>
                </a:solidFill>
                <a:latin typeface="Oswald"/>
                <a:ea typeface="Oswald"/>
                <a:cs typeface="Oswald"/>
                <a:sym typeface="Oswald"/>
              </a:rPr>
              <a:t> del </a:t>
            </a:r>
            <a:r>
              <a:rPr lang="en-US" sz="4250" b="1" i="0" u="none" strike="noStrike" cap="none" dirty="0" err="1">
                <a:solidFill>
                  <a:schemeClr val="dk1"/>
                </a:solidFill>
                <a:latin typeface="Oswald"/>
                <a:ea typeface="Oswald"/>
                <a:cs typeface="Oswald"/>
                <a:sym typeface="Oswald"/>
              </a:rPr>
              <a:t>Estudiante</a:t>
            </a:r>
            <a:r>
              <a:rPr lang="en-US" sz="4250" b="1" i="0" u="none" strike="noStrike" cap="none" dirty="0">
                <a:solidFill>
                  <a:schemeClr val="dk1"/>
                </a:solidFill>
                <a:latin typeface="Oswald"/>
                <a:ea typeface="Oswald"/>
                <a:cs typeface="Oswald"/>
                <a:sym typeface="Oswald"/>
              </a:rPr>
              <a:t> </a:t>
            </a:r>
            <a:r>
              <a:rPr lang="en-US" sz="4250" b="1" i="0" u="none" strike="noStrike" cap="none" dirty="0" err="1">
                <a:solidFill>
                  <a:schemeClr val="dk1"/>
                </a:solidFill>
                <a:latin typeface="Oswald"/>
                <a:ea typeface="Oswald"/>
                <a:cs typeface="Oswald"/>
                <a:sym typeface="Oswald"/>
              </a:rPr>
              <a:t>Dependiente</a:t>
            </a:r>
            <a:endParaRPr sz="4267" b="1" i="0" u="none" strike="noStrike" cap="none" dirty="0">
              <a:solidFill>
                <a:schemeClr val="dk1"/>
              </a:solidFill>
              <a:latin typeface="Oswald"/>
              <a:ea typeface="Oswald"/>
              <a:cs typeface="Oswald"/>
              <a:sym typeface="Oswald"/>
            </a:endParaRPr>
          </a:p>
        </p:txBody>
      </p:sp>
      <p:pic>
        <p:nvPicPr>
          <p:cNvPr id="1161" name="Google Shape;1161;p49" descr="Screenshot continuation of the Student Financials section, which asks the student to enter their assets. Text boxes prompt the student to enter the dollar amount for the total of cash, savings, and checking accounts; the current net worth of businesses and investment farms; and the current net worth of investments, including real estate. "/>
          <p:cNvPicPr preferRelativeResize="0"/>
          <p:nvPr/>
        </p:nvPicPr>
        <p:blipFill rotWithShape="1">
          <a:blip r:embed="rId3">
            <a:alphaModFix/>
          </a:blip>
          <a:srcRect/>
          <a:stretch/>
        </p:blipFill>
        <p:spPr>
          <a:xfrm>
            <a:off x="3025709" y="1253707"/>
            <a:ext cx="7573017" cy="5531413"/>
          </a:xfrm>
          <a:prstGeom prst="rect">
            <a:avLst/>
          </a:prstGeom>
          <a:noFill/>
          <a:ln w="12700" cap="flat" cmpd="sng">
            <a:solidFill>
              <a:schemeClr val="dk1"/>
            </a:solidFill>
            <a:prstDash val="solid"/>
            <a:round/>
            <a:headEnd type="none" w="sm" len="sm"/>
            <a:tailEnd type="none" w="sm" len="sm"/>
          </a:ln>
        </p:spPr>
      </p:pic>
      <p:sp>
        <p:nvSpPr>
          <p:cNvPr id="1162" name="Google Shape;1162;p49"/>
          <p:cNvSpPr/>
          <p:nvPr/>
        </p:nvSpPr>
        <p:spPr>
          <a:xfrm>
            <a:off x="8913737" y="3878470"/>
            <a:ext cx="978408" cy="484632"/>
          </a:xfrm>
          <a:prstGeom prst="leftArrow">
            <a:avLst>
              <a:gd name="adj1" fmla="val 50000"/>
              <a:gd name="adj2" fmla="val 50000"/>
            </a:avLst>
          </a:prstGeom>
          <a:solidFill>
            <a:srgbClr val="F89622"/>
          </a:solidFill>
          <a:ln w="12700" cap="flat" cmpd="sng">
            <a:solidFill>
              <a:srgbClr val="F896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52"/>
          <p:cNvSpPr txBox="1">
            <a:spLocks noGrp="1"/>
          </p:cNvSpPr>
          <p:nvPr>
            <p:ph type="title" idx="4294967295"/>
          </p:nvPr>
        </p:nvSpPr>
        <p:spPr>
          <a:xfrm>
            <a:off x="544392" y="66414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000" b="1" i="0" u="none" strike="noStrike" cap="none" dirty="0" err="1">
                <a:solidFill>
                  <a:schemeClr val="dk1"/>
                </a:solidFill>
                <a:latin typeface="Oswald"/>
                <a:ea typeface="Oswald"/>
                <a:cs typeface="Oswald"/>
                <a:sym typeface="Oswald"/>
              </a:rPr>
              <a:t>Búsqueda</a:t>
            </a:r>
            <a:r>
              <a:rPr lang="en-US" sz="4000" b="1" i="0" u="none" strike="noStrike" cap="none" dirty="0">
                <a:solidFill>
                  <a:schemeClr val="dk1"/>
                </a:solidFill>
                <a:latin typeface="Oswald"/>
                <a:ea typeface="Oswald"/>
                <a:cs typeface="Oswald"/>
                <a:sym typeface="Oswald"/>
              </a:rPr>
              <a:t> de Universidad del </a:t>
            </a:r>
            <a:r>
              <a:rPr lang="en-US" sz="4000" b="1" i="0" u="none" strike="noStrike" cap="none" dirty="0" err="1">
                <a:solidFill>
                  <a:schemeClr val="dk1"/>
                </a:solidFill>
                <a:latin typeface="Oswald"/>
                <a:ea typeface="Oswald"/>
                <a:cs typeface="Oswald"/>
                <a:sym typeface="Oswald"/>
              </a:rPr>
              <a:t>Estudiante</a:t>
            </a:r>
            <a:r>
              <a:rPr lang="en-US" sz="4000" b="1" i="0" u="none" strike="noStrike" cap="none" dirty="0">
                <a:solidFill>
                  <a:schemeClr val="dk1"/>
                </a:solidFill>
                <a:latin typeface="Oswald"/>
                <a:ea typeface="Oswald"/>
                <a:cs typeface="Oswald"/>
                <a:sym typeface="Oswald"/>
              </a:rPr>
              <a:t> </a:t>
            </a:r>
            <a:r>
              <a:rPr lang="en-US" sz="4000" b="1" i="0" u="none" strike="noStrike" cap="none" dirty="0" err="1">
                <a:solidFill>
                  <a:schemeClr val="dk1"/>
                </a:solidFill>
                <a:latin typeface="Oswald"/>
                <a:ea typeface="Oswald"/>
                <a:cs typeface="Oswald"/>
                <a:sym typeface="Oswald"/>
              </a:rPr>
              <a:t>Dependiente</a:t>
            </a:r>
            <a:endParaRPr sz="4000" b="1" i="0" u="none" strike="noStrike" cap="none" dirty="0">
              <a:solidFill>
                <a:schemeClr val="dk1"/>
              </a:solidFill>
              <a:latin typeface="Oswald"/>
              <a:ea typeface="Oswald"/>
              <a:cs typeface="Oswald"/>
              <a:sym typeface="Oswald"/>
            </a:endParaRPr>
          </a:p>
        </p:txBody>
      </p:sp>
      <p:sp>
        <p:nvSpPr>
          <p:cNvPr id="1181" name="Google Shape;1181;p52"/>
          <p:cNvSpPr txBox="1"/>
          <p:nvPr/>
        </p:nvSpPr>
        <p:spPr>
          <a:xfrm>
            <a:off x="668350" y="1734089"/>
            <a:ext cx="3205381" cy="498594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El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estudiante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lang="en-US" sz="1600" b="1" kern="0" dirty="0" err="1">
                <a:solidFill>
                  <a:srgbClr val="191918"/>
                </a:solidFill>
                <a:latin typeface="Arial"/>
                <a:ea typeface="Arial"/>
                <a:cs typeface="Arial"/>
                <a:sym typeface="Arial"/>
              </a:rPr>
              <a:t>busca</a:t>
            </a:r>
            <a:r>
              <a:rPr lang="en-US" sz="1600" b="1" kern="0" dirty="0">
                <a:solidFill>
                  <a:srgbClr val="191918"/>
                </a:solidFill>
                <a:latin typeface="Arial"/>
                <a:ea typeface="Arial"/>
                <a:cs typeface="Arial"/>
                <a:sym typeface="Arial"/>
              </a:rPr>
              <a:t> la Universidad </a:t>
            </a:r>
            <a:r>
              <a:rPr lang="en-US" sz="1600" b="1" kern="0" dirty="0" err="1">
                <a:solidFill>
                  <a:srgbClr val="191918"/>
                </a:solidFill>
                <a:latin typeface="Arial"/>
                <a:ea typeface="Arial"/>
                <a:cs typeface="Arial"/>
                <a:sym typeface="Arial"/>
              </a:rPr>
              <a:t>ingresando</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el</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nombre</a:t>
            </a:r>
            <a:r>
              <a:rPr lang="en-US" sz="1600" b="1" kern="0" dirty="0">
                <a:solidFill>
                  <a:srgbClr val="191918"/>
                </a:solidFill>
                <a:latin typeface="Arial"/>
                <a:ea typeface="Arial"/>
                <a:cs typeface="Arial"/>
                <a:sym typeface="Arial"/>
              </a:rPr>
              <a:t> del </a:t>
            </a:r>
            <a:r>
              <a:rPr lang="en-US" sz="1600" b="1" kern="0" dirty="0" err="1">
                <a:solidFill>
                  <a:srgbClr val="191918"/>
                </a:solidFill>
                <a:latin typeface="Arial"/>
                <a:ea typeface="Arial"/>
                <a:cs typeface="Arial"/>
                <a:sym typeface="Arial"/>
              </a:rPr>
              <a:t>estado</a:t>
            </a:r>
            <a:r>
              <a:rPr lang="en-US" sz="1600" b="1" kern="0" dirty="0">
                <a:solidFill>
                  <a:srgbClr val="191918"/>
                </a:solidFill>
                <a:latin typeface="Arial"/>
                <a:ea typeface="Arial"/>
                <a:cs typeface="Arial"/>
                <a:sym typeface="Arial"/>
              </a:rPr>
              <a:t>, ciudad, o </a:t>
            </a:r>
            <a:r>
              <a:rPr lang="en-US" sz="1600" b="1" kern="0" dirty="0" err="1">
                <a:solidFill>
                  <a:srgbClr val="191918"/>
                </a:solidFill>
                <a:latin typeface="Arial"/>
                <a:ea typeface="Arial"/>
                <a:cs typeface="Arial"/>
                <a:sym typeface="Arial"/>
              </a:rPr>
              <a:t>nombre</a:t>
            </a:r>
            <a:r>
              <a:rPr lang="en-US" sz="1600" b="1" kern="0" dirty="0">
                <a:solidFill>
                  <a:srgbClr val="191918"/>
                </a:solidFill>
                <a:latin typeface="Arial"/>
                <a:ea typeface="Arial"/>
                <a:cs typeface="Arial"/>
                <a:sym typeface="Arial"/>
              </a:rPr>
              <a:t> la Universidad.</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lang="en-US" sz="1000" b="1" kern="0" dirty="0">
              <a:solidFill>
                <a:srgbClr val="191918"/>
              </a:solidFill>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Despues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de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seleccionar</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Buscar</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lang="en-US" sz="1600" b="1" kern="0" dirty="0" err="1">
                <a:solidFill>
                  <a:srgbClr val="191918"/>
                </a:solidFill>
                <a:latin typeface="Arial"/>
                <a:ea typeface="Arial"/>
                <a:cs typeface="Arial"/>
                <a:sym typeface="Arial"/>
              </a:rPr>
              <a:t>seleccionarán</a:t>
            </a:r>
            <a:r>
              <a:rPr lang="en-US" sz="1600" b="1" kern="0" dirty="0">
                <a:solidFill>
                  <a:srgbClr val="191918"/>
                </a:solidFill>
                <a:latin typeface="Arial"/>
                <a:ea typeface="Arial"/>
                <a:cs typeface="Arial"/>
                <a:sym typeface="Arial"/>
              </a:rPr>
              <a:t> la Universidad </a:t>
            </a:r>
            <a:r>
              <a:rPr lang="en-US" sz="1600" b="1" kern="0" dirty="0" err="1">
                <a:solidFill>
                  <a:srgbClr val="191918"/>
                </a:solidFill>
                <a:latin typeface="Arial"/>
                <a:ea typeface="Arial"/>
                <a:cs typeface="Arial"/>
                <a:sym typeface="Arial"/>
              </a:rPr>
              <a:t>correcta</a:t>
            </a:r>
            <a:r>
              <a:rPr lang="en-US" sz="1600" b="1" kern="0" dirty="0">
                <a:solidFill>
                  <a:srgbClr val="191918"/>
                </a:solidFill>
                <a:latin typeface="Arial"/>
                <a:ea typeface="Arial"/>
                <a:cs typeface="Arial"/>
                <a:sym typeface="Arial"/>
              </a:rPr>
              <a:t> de </a:t>
            </a:r>
            <a:r>
              <a:rPr lang="en-US" sz="1600" b="1" kern="0" dirty="0" err="1">
                <a:solidFill>
                  <a:srgbClr val="191918"/>
                </a:solidFill>
                <a:latin typeface="Arial"/>
                <a:ea typeface="Arial"/>
                <a:cs typeface="Arial"/>
                <a:sym typeface="Arial"/>
              </a:rPr>
              <a:t>los</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resultados</a:t>
            </a:r>
            <a:r>
              <a:rPr lang="en-US" sz="1600" b="1" kern="0" dirty="0">
                <a:solidFill>
                  <a:srgbClr val="191918"/>
                </a:solidFill>
                <a:latin typeface="Arial"/>
                <a:ea typeface="Arial"/>
                <a:cs typeface="Arial"/>
                <a:sym typeface="Arial"/>
              </a:rPr>
              <a:t> de la </a:t>
            </a:r>
            <a:r>
              <a:rPr lang="en-US" sz="1600" b="1" kern="0" dirty="0" err="1">
                <a:solidFill>
                  <a:srgbClr val="191918"/>
                </a:solidFill>
                <a:latin typeface="Arial"/>
                <a:ea typeface="Arial"/>
                <a:cs typeface="Arial"/>
                <a:sym typeface="Arial"/>
              </a:rPr>
              <a:t>búsqueda</a:t>
            </a:r>
            <a:r>
              <a:rPr lang="en-US" sz="1600" b="1" kern="0" dirty="0">
                <a:solidFill>
                  <a:srgbClr val="191918"/>
                </a:solidFill>
                <a:latin typeface="Arial"/>
                <a:ea typeface="Arial"/>
                <a:cs typeface="Arial"/>
                <a:sym typeface="Arial"/>
              </a:rPr>
              <a:t>.</a:t>
            </a:r>
            <a:endParaRPr kumimoji="0" lang="en-US" sz="1600" b="1" i="0" u="none" strike="noStrike" kern="0" cap="none" spc="0" normalizeH="0" baseline="0" noProof="0" dirty="0">
              <a:ln>
                <a:noFill/>
              </a:ln>
              <a:solidFill>
                <a:srgbClr val="191918"/>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lang="en-US" sz="1000" b="1" kern="0" dirty="0">
              <a:solidFill>
                <a:srgbClr val="191918"/>
              </a:solidFill>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highlight>
                  <a:srgbClr val="FFFF00"/>
                </a:highlight>
                <a:uLnTx/>
                <a:uFillTx/>
                <a:latin typeface="Arial"/>
                <a:ea typeface="Arial"/>
                <a:cs typeface="Arial"/>
                <a:sym typeface="Arial"/>
              </a:rPr>
              <a:t>Los </a:t>
            </a:r>
            <a:r>
              <a:rPr kumimoji="0" lang="en-US" sz="1600" b="1" i="0" u="none" strike="noStrike" kern="0" cap="none" spc="0" normalizeH="0" baseline="0" noProof="0" dirty="0" err="1">
                <a:ln>
                  <a:noFill/>
                </a:ln>
                <a:solidFill>
                  <a:srgbClr val="191918"/>
                </a:solidFill>
                <a:effectLst/>
                <a:highlight>
                  <a:srgbClr val="FFFF00"/>
                </a:highlight>
                <a:uLnTx/>
                <a:uFillTx/>
                <a:latin typeface="Arial"/>
                <a:ea typeface="Arial"/>
                <a:cs typeface="Arial"/>
                <a:sym typeface="Arial"/>
              </a:rPr>
              <a:t>estudiantes</a:t>
            </a:r>
            <a:r>
              <a:rPr kumimoji="0" lang="en-US" sz="1600" b="1" i="0" u="none" strike="noStrike" kern="0" cap="none" spc="0" normalizeH="0" baseline="0" noProof="0" dirty="0">
                <a:ln>
                  <a:noFill/>
                </a:ln>
                <a:solidFill>
                  <a:srgbClr val="191918"/>
                </a:solidFill>
                <a:effectLst/>
                <a:highlight>
                  <a:srgbClr val="FFFF00"/>
                </a:highligh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highlight>
                  <a:srgbClr val="FFFF00"/>
                </a:highlight>
                <a:uLnTx/>
                <a:uFillTx/>
                <a:latin typeface="Arial"/>
                <a:ea typeface="Arial"/>
                <a:cs typeface="Arial"/>
                <a:sym typeface="Arial"/>
              </a:rPr>
              <a:t>pueden</a:t>
            </a:r>
            <a:r>
              <a:rPr kumimoji="0" lang="en-US" sz="1600" b="1" i="0" u="none" strike="noStrike" kern="0" cap="none" spc="0" normalizeH="0" baseline="0" noProof="0" dirty="0">
                <a:ln>
                  <a:noFill/>
                </a:ln>
                <a:solidFill>
                  <a:srgbClr val="191918"/>
                </a:solidFill>
                <a:effectLst/>
                <a:highlight>
                  <a:srgbClr val="FFFF00"/>
                </a:highligh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highlight>
                  <a:srgbClr val="FFFF00"/>
                </a:highlight>
                <a:uLnTx/>
                <a:uFillTx/>
                <a:latin typeface="Arial"/>
                <a:ea typeface="Arial"/>
                <a:cs typeface="Arial"/>
                <a:sym typeface="Arial"/>
              </a:rPr>
              <a:t>seleccionar</a:t>
            </a:r>
            <a:r>
              <a:rPr kumimoji="0" lang="en-US" sz="1600" b="1" i="0" u="none" strike="noStrike" kern="0" cap="none" spc="0" normalizeH="0" baseline="0" noProof="0" dirty="0">
                <a:ln>
                  <a:noFill/>
                </a:ln>
                <a:solidFill>
                  <a:srgbClr val="191918"/>
                </a:solidFill>
                <a:effectLst/>
                <a:highlight>
                  <a:srgbClr val="FFFF00"/>
                </a:highligh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highlight>
                  <a:srgbClr val="FFFF00"/>
                </a:highlight>
                <a:uLnTx/>
                <a:uFillTx/>
                <a:latin typeface="Arial"/>
                <a:ea typeface="Arial"/>
                <a:cs typeface="Arial"/>
                <a:sym typeface="Arial"/>
              </a:rPr>
              <a:t>enviar</a:t>
            </a:r>
            <a:r>
              <a:rPr kumimoji="0" lang="en-US" sz="1600" b="1" i="0" u="none" strike="noStrike" kern="0" cap="none" spc="0" normalizeH="0" baseline="0" noProof="0" dirty="0">
                <a:ln>
                  <a:noFill/>
                </a:ln>
                <a:solidFill>
                  <a:srgbClr val="191918"/>
                </a:solidFill>
                <a:effectLst/>
                <a:highlight>
                  <a:srgbClr val="FFFF00"/>
                </a:highligh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highlight>
                  <a:srgbClr val="FFFF00"/>
                </a:highlight>
                <a:uLnTx/>
                <a:uFillTx/>
                <a:latin typeface="Arial"/>
                <a:ea typeface="Arial"/>
                <a:cs typeface="Arial"/>
                <a:sym typeface="Arial"/>
              </a:rPr>
              <a:t>su</a:t>
            </a:r>
            <a:r>
              <a:rPr kumimoji="0" lang="en-US" sz="1600" b="1" i="0" u="none" strike="noStrike" kern="0" cap="none" spc="0" normalizeH="0" baseline="0" noProof="0" dirty="0">
                <a:ln>
                  <a:noFill/>
                </a:ln>
                <a:solidFill>
                  <a:srgbClr val="191918"/>
                </a:solidFill>
                <a:effectLst/>
                <a:highlight>
                  <a:srgbClr val="FFFF00"/>
                </a:highligh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highlight>
                  <a:srgbClr val="FFFF00"/>
                </a:highlight>
                <a:uLnTx/>
                <a:uFillTx/>
                <a:latin typeface="Arial"/>
                <a:ea typeface="Arial"/>
                <a:cs typeface="Arial"/>
                <a:sym typeface="Arial"/>
              </a:rPr>
              <a:t>Información</a:t>
            </a:r>
            <a:r>
              <a:rPr kumimoji="0" lang="en-US" sz="1600" b="1" i="0" u="none" strike="noStrike" kern="0" cap="none" spc="0" normalizeH="0" baseline="0" noProof="0" dirty="0">
                <a:ln>
                  <a:noFill/>
                </a:ln>
                <a:solidFill>
                  <a:srgbClr val="191918"/>
                </a:solidFill>
                <a:effectLst/>
                <a:highlight>
                  <a:srgbClr val="FFFF00"/>
                </a:highlight>
                <a:uLnTx/>
                <a:uFillTx/>
                <a:latin typeface="Arial"/>
                <a:ea typeface="Arial"/>
                <a:cs typeface="Arial"/>
                <a:sym typeface="Arial"/>
              </a:rPr>
              <a:t> de FAFSA a un </a:t>
            </a:r>
            <a:r>
              <a:rPr kumimoji="0" lang="en-US" sz="1600" b="1" i="0" u="none" strike="noStrike" kern="0" cap="none" spc="0" normalizeH="0" baseline="0" noProof="0" dirty="0" err="1">
                <a:ln>
                  <a:noFill/>
                </a:ln>
                <a:solidFill>
                  <a:srgbClr val="191918"/>
                </a:solidFill>
                <a:effectLst/>
                <a:highlight>
                  <a:srgbClr val="FFFF00"/>
                </a:highlight>
                <a:uLnTx/>
                <a:uFillTx/>
                <a:latin typeface="Arial"/>
                <a:ea typeface="Arial"/>
                <a:cs typeface="Arial"/>
                <a:sym typeface="Arial"/>
              </a:rPr>
              <a:t>máximo</a:t>
            </a:r>
            <a:r>
              <a:rPr kumimoji="0" lang="en-US" sz="1600" b="1" i="0" u="none" strike="noStrike" kern="0" cap="none" spc="0" normalizeH="0" baseline="0" noProof="0" dirty="0">
                <a:ln>
                  <a:noFill/>
                </a:ln>
                <a:solidFill>
                  <a:srgbClr val="191918"/>
                </a:solidFill>
                <a:effectLst/>
                <a:highlight>
                  <a:srgbClr val="FFFF00"/>
                </a:highlight>
                <a:uLnTx/>
                <a:uFillTx/>
                <a:latin typeface="Arial"/>
                <a:ea typeface="Arial"/>
                <a:cs typeface="Arial"/>
                <a:sym typeface="Arial"/>
              </a:rPr>
              <a:t> de 20 </a:t>
            </a:r>
            <a:r>
              <a:rPr kumimoji="0" lang="en-US" sz="1600" b="1" i="0" u="none" strike="noStrike" kern="0" cap="none" spc="0" normalizeH="0" baseline="0" noProof="0" dirty="0" err="1">
                <a:ln>
                  <a:noFill/>
                </a:ln>
                <a:solidFill>
                  <a:srgbClr val="191918"/>
                </a:solidFill>
                <a:effectLst/>
                <a:highlight>
                  <a:srgbClr val="FFFF00"/>
                </a:highlight>
                <a:uLnTx/>
                <a:uFillTx/>
                <a:latin typeface="Arial"/>
                <a:ea typeface="Arial"/>
                <a:cs typeface="Arial"/>
                <a:sym typeface="Arial"/>
              </a:rPr>
              <a:t>universidades</a:t>
            </a:r>
            <a:r>
              <a:rPr kumimoji="0" lang="en-US" sz="1600" b="1" i="0" u="none" strike="noStrike" kern="0" cap="none" spc="0" normalizeH="0" baseline="0" noProof="0" dirty="0">
                <a:ln>
                  <a:noFill/>
                </a:ln>
                <a:solidFill>
                  <a:srgbClr val="191918"/>
                </a:solidFill>
                <a:effectLst/>
                <a:highlight>
                  <a:srgbClr val="FFFF00"/>
                </a:highlight>
                <a:uLnTx/>
                <a:uFillTx/>
                <a:latin typeface="Arial"/>
                <a:ea typeface="Arial"/>
                <a:cs typeface="Arial"/>
                <a:sym typeface="Arial"/>
              </a:rPr>
              <a:t>. </a:t>
            </a:r>
            <a:endParaRPr kumimoji="0" sz="1600" b="1" i="0" u="none" strike="noStrike" kern="0" cap="none" spc="0" normalizeH="0" baseline="0" noProof="0" dirty="0">
              <a:ln>
                <a:noFill/>
              </a:ln>
              <a:solidFill>
                <a:srgbClr val="191918"/>
              </a:solidFill>
              <a:effectLst/>
              <a:highlight>
                <a:srgbClr val="FFFF00"/>
              </a:highlight>
              <a:uLnTx/>
              <a:uFillTx/>
              <a:latin typeface="Arial"/>
              <a:ea typeface="Arial"/>
              <a:cs typeface="Arial"/>
              <a:sym typeface="Arial"/>
            </a:endParaRPr>
          </a:p>
        </p:txBody>
      </p:sp>
      <p:pic>
        <p:nvPicPr>
          <p:cNvPr id="1182" name="Google Shape;1182;p52" descr="Screenshot continuation of the Select Colleges section. The student is instructed to enter the state, city, and name of a school in the text boxes and then select the “Search” button."/>
          <p:cNvPicPr preferRelativeResize="0"/>
          <p:nvPr/>
        </p:nvPicPr>
        <p:blipFill rotWithShape="1">
          <a:blip r:embed="rId3">
            <a:alphaModFix/>
          </a:blip>
          <a:srcRect/>
          <a:stretch/>
        </p:blipFill>
        <p:spPr>
          <a:xfrm>
            <a:off x="3873731" y="2423765"/>
            <a:ext cx="4239591" cy="3099438"/>
          </a:xfrm>
          <a:prstGeom prst="rect">
            <a:avLst/>
          </a:prstGeom>
          <a:noFill/>
          <a:ln w="12700" cap="flat" cmpd="sng">
            <a:solidFill>
              <a:schemeClr val="dk1"/>
            </a:solidFill>
            <a:prstDash val="solid"/>
            <a:round/>
            <a:headEnd type="none" w="sm" len="sm"/>
            <a:tailEnd type="none" w="sm" len="sm"/>
          </a:ln>
        </p:spPr>
      </p:pic>
      <p:pic>
        <p:nvPicPr>
          <p:cNvPr id="1183" name="Google Shape;1183;p52" descr="Screenshot continuation of the Select Colleges section. Four schools are displayed, the results of using the search function. Beside each school, there is a “select” button for the student to select the correct school. A notification along the bottom informs the student how many schools out of the maximum of twenty are currently selected. "/>
          <p:cNvPicPr preferRelativeResize="0"/>
          <p:nvPr/>
        </p:nvPicPr>
        <p:blipFill rotWithShape="1">
          <a:blip r:embed="rId4">
            <a:alphaModFix/>
          </a:blip>
          <a:srcRect/>
          <a:stretch/>
        </p:blipFill>
        <p:spPr>
          <a:xfrm>
            <a:off x="8189793" y="1925001"/>
            <a:ext cx="3936999" cy="4096966"/>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p54"/>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err="1">
                <a:solidFill>
                  <a:schemeClr val="dk1"/>
                </a:solidFill>
                <a:latin typeface="Oswald"/>
                <a:ea typeface="Oswald"/>
                <a:cs typeface="Oswald"/>
                <a:sym typeface="Oswald"/>
              </a:rPr>
              <a:t>Página</a:t>
            </a:r>
            <a:r>
              <a:rPr lang="en-US" sz="4250" b="1" i="0" u="none" strike="noStrike" cap="none" dirty="0">
                <a:solidFill>
                  <a:schemeClr val="dk1"/>
                </a:solidFill>
                <a:latin typeface="Oswald"/>
                <a:ea typeface="Oswald"/>
                <a:cs typeface="Oswald"/>
                <a:sym typeface="Oswald"/>
              </a:rPr>
              <a:t> de </a:t>
            </a:r>
            <a:r>
              <a:rPr lang="en-US" sz="4250" b="1" i="0" u="none" strike="noStrike" cap="none" dirty="0" err="1">
                <a:solidFill>
                  <a:schemeClr val="dk1"/>
                </a:solidFill>
                <a:latin typeface="Oswald"/>
                <a:ea typeface="Oswald"/>
                <a:cs typeface="Oswald"/>
                <a:sym typeface="Oswald"/>
              </a:rPr>
              <a:t>Revisión</a:t>
            </a:r>
            <a:r>
              <a:rPr lang="en-US" sz="4250" b="1" i="0" u="none" strike="noStrike" cap="none" dirty="0">
                <a:solidFill>
                  <a:schemeClr val="dk1"/>
                </a:solidFill>
                <a:latin typeface="Oswald"/>
                <a:ea typeface="Oswald"/>
                <a:cs typeface="Oswald"/>
                <a:sym typeface="Oswald"/>
              </a:rPr>
              <a:t> del </a:t>
            </a:r>
            <a:r>
              <a:rPr lang="en-US" sz="4400" b="1" i="0" u="none" strike="noStrike" cap="none" dirty="0" err="1">
                <a:solidFill>
                  <a:schemeClr val="dk1"/>
                </a:solidFill>
                <a:latin typeface="Oswald"/>
                <a:ea typeface="Oswald"/>
                <a:cs typeface="Oswald"/>
                <a:sym typeface="Oswald"/>
              </a:rPr>
              <a:t>Estudiante</a:t>
            </a:r>
            <a:r>
              <a:rPr lang="en-US" sz="4400" b="1" i="0" u="none" strike="noStrike" cap="none" dirty="0">
                <a:solidFill>
                  <a:schemeClr val="dk1"/>
                </a:solidFill>
                <a:latin typeface="Oswald"/>
                <a:ea typeface="Oswald"/>
                <a:cs typeface="Oswald"/>
                <a:sym typeface="Oswald"/>
              </a:rPr>
              <a:t> </a:t>
            </a:r>
            <a:r>
              <a:rPr lang="en-US" sz="4400" b="1" i="0" u="none" strike="noStrike" cap="none" dirty="0" err="1">
                <a:solidFill>
                  <a:schemeClr val="dk1"/>
                </a:solidFill>
                <a:latin typeface="Oswald"/>
                <a:ea typeface="Oswald"/>
                <a:cs typeface="Oswald"/>
                <a:sym typeface="Oswald"/>
              </a:rPr>
              <a:t>Dependiente</a:t>
            </a:r>
            <a:endParaRPr sz="4267" b="1" i="0" u="none" strike="noStrike" cap="none" dirty="0">
              <a:solidFill>
                <a:schemeClr val="dk1"/>
              </a:solidFill>
              <a:latin typeface="Oswald"/>
              <a:ea typeface="Oswald"/>
              <a:cs typeface="Oswald"/>
              <a:sym typeface="Oswald"/>
            </a:endParaRPr>
          </a:p>
        </p:txBody>
      </p:sp>
      <p:sp>
        <p:nvSpPr>
          <p:cNvPr id="1200" name="Google Shape;1200;p54"/>
          <p:cNvSpPr txBox="1"/>
          <p:nvPr/>
        </p:nvSpPr>
        <p:spPr>
          <a:xfrm>
            <a:off x="681797" y="1739612"/>
            <a:ext cx="4006581" cy="15696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Para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editar</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una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respuesta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el</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estudiante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puede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seleccionar</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el</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hipervínculo</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de la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pregunta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y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serán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llevados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 la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página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correspondiente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a:t>
            </a:r>
          </a:p>
        </p:txBody>
      </p:sp>
      <p:pic>
        <p:nvPicPr>
          <p:cNvPr id="1201" name="Google Shape;1201;p54" descr="Screenshot of the student review page. Each of the four previous sections are listed, which the student can expand and collapse, prompting them to review and verify the information. "/>
          <p:cNvPicPr preferRelativeResize="0"/>
          <p:nvPr/>
        </p:nvPicPr>
        <p:blipFill rotWithShape="1">
          <a:blip r:embed="rId3">
            <a:alphaModFix/>
          </a:blip>
          <a:srcRect/>
          <a:stretch/>
        </p:blipFill>
        <p:spPr>
          <a:xfrm>
            <a:off x="4965038" y="1456453"/>
            <a:ext cx="6628440" cy="5044582"/>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p55"/>
          <p:cNvSpPr txBox="1">
            <a:spLocks noGrp="1"/>
          </p:cNvSpPr>
          <p:nvPr>
            <p:ph type="title" idx="4294967295"/>
          </p:nvPr>
        </p:nvSpPr>
        <p:spPr>
          <a:xfrm>
            <a:off x="609600" y="607731"/>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3300" b="1" i="0" u="none" strike="noStrike" cap="none" dirty="0" err="1">
                <a:solidFill>
                  <a:schemeClr val="dk1"/>
                </a:solidFill>
                <a:latin typeface="Oswald"/>
                <a:ea typeface="Oswald"/>
                <a:cs typeface="Oswald"/>
                <a:sym typeface="Oswald"/>
              </a:rPr>
              <a:t>P</a:t>
            </a:r>
            <a:r>
              <a:rPr lang="en-US" sz="3300" b="1" dirty="0" err="1">
                <a:solidFill>
                  <a:schemeClr val="dk1"/>
                </a:solidFill>
                <a:latin typeface="Oswald"/>
                <a:ea typeface="Oswald"/>
                <a:cs typeface="Oswald"/>
                <a:sym typeface="Oswald"/>
              </a:rPr>
              <a:t>á</a:t>
            </a:r>
            <a:r>
              <a:rPr lang="en-US" sz="3300" b="1" i="0" u="none" strike="noStrike" cap="none" dirty="0" err="1">
                <a:solidFill>
                  <a:schemeClr val="dk1"/>
                </a:solidFill>
                <a:latin typeface="Oswald"/>
                <a:ea typeface="Oswald"/>
                <a:cs typeface="Oswald"/>
                <a:sym typeface="Oswald"/>
              </a:rPr>
              <a:t>gina</a:t>
            </a:r>
            <a:r>
              <a:rPr lang="en-US" sz="3300" b="1" i="0" u="none" strike="noStrike" cap="none" dirty="0">
                <a:solidFill>
                  <a:schemeClr val="dk1"/>
                </a:solidFill>
                <a:latin typeface="Oswald"/>
                <a:ea typeface="Oswald"/>
                <a:cs typeface="Oswald"/>
                <a:sym typeface="Oswald"/>
              </a:rPr>
              <a:t> de </a:t>
            </a:r>
            <a:r>
              <a:rPr lang="en-US" sz="3300" b="1" i="0" u="none" strike="noStrike" cap="none" dirty="0" err="1">
                <a:solidFill>
                  <a:schemeClr val="dk1"/>
                </a:solidFill>
                <a:latin typeface="Oswald"/>
                <a:ea typeface="Oswald"/>
                <a:cs typeface="Oswald"/>
                <a:sym typeface="Oswald"/>
              </a:rPr>
              <a:t>Revisi</a:t>
            </a:r>
            <a:r>
              <a:rPr lang="en-US" sz="3300" b="1" dirty="0" err="1">
                <a:solidFill>
                  <a:schemeClr val="dk1"/>
                </a:solidFill>
                <a:latin typeface="Oswald"/>
                <a:ea typeface="Oswald"/>
                <a:cs typeface="Oswald"/>
                <a:sym typeface="Oswald"/>
              </a:rPr>
              <a:t>ó</a:t>
            </a:r>
            <a:r>
              <a:rPr lang="en-US" sz="3300" b="1" i="0" u="none" strike="noStrike" cap="none" dirty="0" err="1">
                <a:solidFill>
                  <a:schemeClr val="dk1"/>
                </a:solidFill>
                <a:latin typeface="Oswald"/>
                <a:ea typeface="Oswald"/>
                <a:cs typeface="Oswald"/>
                <a:sym typeface="Oswald"/>
              </a:rPr>
              <a:t>n</a:t>
            </a:r>
            <a:r>
              <a:rPr lang="en-US" sz="3300" b="1" i="0" u="none" strike="noStrike" cap="none" dirty="0">
                <a:solidFill>
                  <a:schemeClr val="dk1"/>
                </a:solidFill>
                <a:latin typeface="Oswald"/>
                <a:ea typeface="Oswald"/>
                <a:cs typeface="Oswald"/>
                <a:sym typeface="Oswald"/>
              </a:rPr>
              <a:t> del </a:t>
            </a:r>
            <a:r>
              <a:rPr lang="en-US" sz="3300" b="1" i="0" u="none" strike="noStrike" cap="none" dirty="0" err="1">
                <a:solidFill>
                  <a:schemeClr val="dk1"/>
                </a:solidFill>
                <a:latin typeface="Oswald"/>
                <a:ea typeface="Oswald"/>
                <a:cs typeface="Oswald"/>
                <a:sym typeface="Oswald"/>
              </a:rPr>
              <a:t>Estudiante</a:t>
            </a:r>
            <a:r>
              <a:rPr lang="en-US" sz="3300" b="1" i="0" u="none" strike="noStrike" cap="none" dirty="0">
                <a:solidFill>
                  <a:schemeClr val="dk1"/>
                </a:solidFill>
                <a:latin typeface="Oswald"/>
                <a:ea typeface="Oswald"/>
                <a:cs typeface="Oswald"/>
                <a:sym typeface="Oswald"/>
              </a:rPr>
              <a:t> </a:t>
            </a:r>
            <a:r>
              <a:rPr lang="en-US" sz="3300" b="1" i="0" u="none" strike="noStrike" cap="none" dirty="0" err="1">
                <a:solidFill>
                  <a:schemeClr val="dk1"/>
                </a:solidFill>
                <a:latin typeface="Oswald"/>
                <a:ea typeface="Oswald"/>
                <a:cs typeface="Oswald"/>
                <a:sym typeface="Oswald"/>
              </a:rPr>
              <a:t>Dependiente</a:t>
            </a:r>
            <a:r>
              <a:rPr lang="en-US" sz="3300" b="1" i="0" u="none" strike="noStrike" cap="none" dirty="0">
                <a:solidFill>
                  <a:schemeClr val="dk1"/>
                </a:solidFill>
                <a:latin typeface="Oswald"/>
                <a:ea typeface="Oswald"/>
                <a:cs typeface="Oswald"/>
                <a:sym typeface="Oswald"/>
              </a:rPr>
              <a:t> (</a:t>
            </a:r>
            <a:r>
              <a:rPr lang="en-US" sz="3300" b="1" i="0" u="none" strike="noStrike" cap="none" dirty="0" err="1">
                <a:solidFill>
                  <a:schemeClr val="dk1"/>
                </a:solidFill>
                <a:latin typeface="Oswald"/>
                <a:ea typeface="Oswald"/>
                <a:cs typeface="Oswald"/>
                <a:sym typeface="Oswald"/>
              </a:rPr>
              <a:t>Continuación</a:t>
            </a:r>
            <a:r>
              <a:rPr lang="en-US" sz="3300" b="1" i="0" u="none" strike="noStrike" cap="none" dirty="0">
                <a:solidFill>
                  <a:schemeClr val="dk1"/>
                </a:solidFill>
                <a:latin typeface="Oswald"/>
                <a:ea typeface="Oswald"/>
                <a:cs typeface="Oswald"/>
                <a:sym typeface="Oswald"/>
              </a:rPr>
              <a:t>)</a:t>
            </a:r>
            <a:endParaRPr sz="3300" b="1" i="0" u="none" strike="noStrike" cap="none" dirty="0">
              <a:solidFill>
                <a:schemeClr val="dk1"/>
              </a:solidFill>
              <a:latin typeface="Oswald"/>
              <a:ea typeface="Oswald"/>
              <a:cs typeface="Oswald"/>
              <a:sym typeface="Oswald"/>
            </a:endParaRPr>
          </a:p>
        </p:txBody>
      </p:sp>
      <p:pic>
        <p:nvPicPr>
          <p:cNvPr id="1208" name="Google Shape;1208;p55" descr="Screenshot continuation of the student review page. The contributors are listed for the student to review. An icon beside each contributor indicates that an invite has been sent. The student can use an “Edit” button to update the contributors if needed. "/>
          <p:cNvPicPr preferRelativeResize="0"/>
          <p:nvPr/>
        </p:nvPicPr>
        <p:blipFill rotWithShape="1">
          <a:blip r:embed="rId3">
            <a:alphaModFix/>
          </a:blip>
          <a:srcRect/>
          <a:stretch/>
        </p:blipFill>
        <p:spPr>
          <a:xfrm>
            <a:off x="3233781" y="1523751"/>
            <a:ext cx="9535861" cy="5177087"/>
          </a:xfrm>
          <a:prstGeom prst="rect">
            <a:avLst/>
          </a:prstGeom>
          <a:noFill/>
          <a:ln w="12700" cap="flat" cmpd="sng">
            <a:solidFill>
              <a:schemeClr val="dk1"/>
            </a:solidFill>
            <a:prstDash val="solid"/>
            <a:round/>
            <a:headEnd type="none" w="sm" len="sm"/>
            <a:tailEnd type="none" w="sm" len="sm"/>
          </a:ln>
        </p:spPr>
      </p:pic>
      <p:sp>
        <p:nvSpPr>
          <p:cNvPr id="3" name="TextBox 2">
            <a:extLst>
              <a:ext uri="{FF2B5EF4-FFF2-40B4-BE49-F238E27FC236}">
                <a16:creationId xmlns:a16="http://schemas.microsoft.com/office/drawing/2014/main" id="{82030063-7737-7B5B-B9B9-39EAF5359A71}"/>
              </a:ext>
            </a:extLst>
          </p:cNvPr>
          <p:cNvSpPr txBox="1"/>
          <p:nvPr/>
        </p:nvSpPr>
        <p:spPr>
          <a:xfrm>
            <a:off x="333287" y="1949883"/>
            <a:ext cx="2342802" cy="436042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700" b="1" i="0" u="none" strike="noStrike" kern="0" cap="none" spc="0" normalizeH="0" baseline="0" noProof="0" dirty="0">
                <a:ln>
                  <a:noFill/>
                </a:ln>
                <a:solidFill>
                  <a:srgbClr val="191918"/>
                </a:solidFill>
                <a:effectLst/>
                <a:uLnTx/>
                <a:uFillTx/>
                <a:latin typeface="Arial"/>
                <a:ea typeface="Arial"/>
                <a:cs typeface="Arial"/>
                <a:sym typeface="Arial"/>
              </a:rPr>
              <a:t>Dado que </a:t>
            </a:r>
            <a:r>
              <a:rPr kumimoji="0" lang="en-US" sz="1700" b="1" i="0" u="none" strike="noStrike" kern="0" cap="none" spc="0" normalizeH="0" baseline="0" noProof="0" dirty="0" err="1">
                <a:ln>
                  <a:noFill/>
                </a:ln>
                <a:solidFill>
                  <a:srgbClr val="191918"/>
                </a:solidFill>
                <a:effectLst/>
                <a:uLnTx/>
                <a:uFillTx/>
                <a:latin typeface="Arial"/>
                <a:ea typeface="Arial"/>
                <a:cs typeface="Arial"/>
                <a:sym typeface="Arial"/>
              </a:rPr>
              <a:t>el</a:t>
            </a:r>
            <a:r>
              <a:rPr kumimoji="0" lang="en-US" sz="17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700" b="1" i="0" u="none" strike="noStrike" kern="0" cap="none" spc="0" normalizeH="0" baseline="0" noProof="0" dirty="0" err="1">
                <a:ln>
                  <a:noFill/>
                </a:ln>
                <a:solidFill>
                  <a:srgbClr val="191918"/>
                </a:solidFill>
                <a:effectLst/>
                <a:uLnTx/>
                <a:uFillTx/>
                <a:latin typeface="Arial"/>
                <a:ea typeface="Arial"/>
                <a:cs typeface="Arial"/>
                <a:sym typeface="Arial"/>
              </a:rPr>
              <a:t>estudiante</a:t>
            </a:r>
            <a:r>
              <a:rPr kumimoji="0" lang="en-US" sz="17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700" b="1" i="0" u="none" strike="noStrike" kern="0" cap="none" spc="0" normalizeH="0" baseline="0" noProof="0" dirty="0" err="1">
                <a:ln>
                  <a:noFill/>
                </a:ln>
                <a:solidFill>
                  <a:srgbClr val="191918"/>
                </a:solidFill>
                <a:effectLst/>
                <a:uLnTx/>
                <a:uFillTx/>
                <a:latin typeface="Arial"/>
                <a:ea typeface="Arial"/>
                <a:cs typeface="Arial"/>
                <a:sym typeface="Arial"/>
              </a:rPr>
              <a:t>invitó</a:t>
            </a:r>
            <a:r>
              <a:rPr kumimoji="0" lang="en-US" sz="1700" b="1" i="0" u="none" strike="noStrike" kern="0" cap="none" spc="0" normalizeH="0" baseline="0" noProof="0" dirty="0">
                <a:ln>
                  <a:noFill/>
                </a:ln>
                <a:solidFill>
                  <a:srgbClr val="191918"/>
                </a:solidFill>
                <a:effectLst/>
                <a:uLnTx/>
                <a:uFillTx/>
                <a:latin typeface="Arial"/>
                <a:ea typeface="Arial"/>
                <a:cs typeface="Arial"/>
                <a:sym typeface="Arial"/>
              </a:rPr>
              <a:t> a sus padres a </a:t>
            </a:r>
            <a:r>
              <a:rPr kumimoji="0" lang="en-US" sz="1700" b="1" i="0" u="none" strike="noStrike" kern="0" cap="none" spc="0" normalizeH="0" baseline="0" noProof="0" dirty="0" err="1">
                <a:ln>
                  <a:noFill/>
                </a:ln>
                <a:solidFill>
                  <a:srgbClr val="191918"/>
                </a:solidFill>
                <a:effectLst/>
                <a:uLnTx/>
                <a:uFillTx/>
                <a:latin typeface="Arial"/>
                <a:ea typeface="Arial"/>
                <a:cs typeface="Arial"/>
                <a:sym typeface="Arial"/>
              </a:rPr>
              <a:t>ingresar</a:t>
            </a:r>
            <a:r>
              <a:rPr kumimoji="0" lang="en-US" sz="1700" b="1" i="0" u="none" strike="noStrike" kern="0" cap="none" spc="0" normalizeH="0" baseline="0" noProof="0" dirty="0">
                <a:ln>
                  <a:noFill/>
                </a:ln>
                <a:solidFill>
                  <a:srgbClr val="191918"/>
                </a:solidFill>
                <a:effectLst/>
                <a:uLnTx/>
                <a:uFillTx/>
                <a:latin typeface="Arial"/>
                <a:ea typeface="Arial"/>
                <a:cs typeface="Arial"/>
                <a:sym typeface="Arial"/>
              </a:rPr>
              <a:t> la forma FAFSA, </a:t>
            </a:r>
            <a:r>
              <a:rPr kumimoji="0" lang="en-US" sz="1700" b="1" i="0" u="none" strike="noStrike" kern="0" cap="none" spc="0" normalizeH="0" baseline="0" noProof="0" dirty="0" err="1">
                <a:ln>
                  <a:noFill/>
                </a:ln>
                <a:solidFill>
                  <a:srgbClr val="191918"/>
                </a:solidFill>
                <a:effectLst/>
                <a:uLnTx/>
                <a:uFillTx/>
                <a:latin typeface="Arial"/>
                <a:ea typeface="Arial"/>
                <a:cs typeface="Arial"/>
                <a:sym typeface="Arial"/>
              </a:rPr>
              <a:t>el</a:t>
            </a:r>
            <a:r>
              <a:rPr kumimoji="0" lang="en-US" sz="17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700" b="1" i="0" u="none" strike="noStrike" kern="0" cap="none" spc="0" normalizeH="0" baseline="0" noProof="0" dirty="0" err="1">
                <a:ln>
                  <a:noFill/>
                </a:ln>
                <a:solidFill>
                  <a:srgbClr val="191918"/>
                </a:solidFill>
                <a:effectLst/>
                <a:uLnTx/>
                <a:uFillTx/>
                <a:latin typeface="Arial"/>
                <a:ea typeface="Arial"/>
                <a:cs typeface="Arial"/>
                <a:sym typeface="Arial"/>
              </a:rPr>
              <a:t>estudiante</a:t>
            </a:r>
            <a:r>
              <a:rPr kumimoji="0" lang="en-US" sz="17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700" b="1" i="0" u="none" strike="noStrike" kern="0" cap="none" spc="0" normalizeH="0" baseline="0" noProof="0" dirty="0" err="1">
                <a:ln>
                  <a:noFill/>
                </a:ln>
                <a:solidFill>
                  <a:srgbClr val="191918"/>
                </a:solidFill>
                <a:effectLst/>
                <a:uLnTx/>
                <a:uFillTx/>
                <a:latin typeface="Arial"/>
                <a:ea typeface="Arial"/>
                <a:cs typeface="Arial"/>
                <a:sym typeface="Arial"/>
              </a:rPr>
              <a:t>puede</a:t>
            </a:r>
            <a:r>
              <a:rPr kumimoji="0" lang="en-US" sz="17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700" b="1" i="0" u="none" strike="noStrike" kern="0" cap="none" spc="0" normalizeH="0" baseline="0" noProof="0" dirty="0" err="1">
                <a:ln>
                  <a:noFill/>
                </a:ln>
                <a:solidFill>
                  <a:srgbClr val="191918"/>
                </a:solidFill>
                <a:effectLst/>
                <a:uLnTx/>
                <a:uFillTx/>
                <a:latin typeface="Arial"/>
                <a:ea typeface="Arial"/>
                <a:cs typeface="Arial"/>
                <a:sym typeface="Arial"/>
              </a:rPr>
              <a:t>ver</a:t>
            </a:r>
            <a:r>
              <a:rPr kumimoji="0" lang="en-US" sz="1700" b="1" i="0" u="none" strike="noStrike" kern="0" cap="none" spc="0" normalizeH="0" baseline="0" noProof="0" dirty="0">
                <a:ln>
                  <a:noFill/>
                </a:ln>
                <a:solidFill>
                  <a:srgbClr val="191918"/>
                </a:solidFill>
                <a:effectLst/>
                <a:uLnTx/>
                <a:uFillTx/>
                <a:latin typeface="Arial"/>
                <a:ea typeface="Arial"/>
                <a:cs typeface="Arial"/>
                <a:sym typeface="Arial"/>
              </a:rPr>
              <a:t> la </a:t>
            </a:r>
            <a:r>
              <a:rPr kumimoji="0" lang="en-US" sz="1700" b="1" i="0" u="none" strike="noStrike" kern="0" cap="none" spc="0" normalizeH="0" baseline="0" noProof="0" dirty="0" err="1">
                <a:ln>
                  <a:noFill/>
                </a:ln>
                <a:solidFill>
                  <a:srgbClr val="191918"/>
                </a:solidFill>
                <a:effectLst/>
                <a:uLnTx/>
                <a:uFillTx/>
                <a:latin typeface="Arial"/>
                <a:ea typeface="Arial"/>
                <a:cs typeface="Arial"/>
                <a:sym typeface="Arial"/>
              </a:rPr>
              <a:t>sección</a:t>
            </a:r>
            <a:r>
              <a:rPr kumimoji="0" lang="en-US" sz="1700" b="1" i="0" u="none" strike="noStrike" kern="0" cap="none" spc="0" normalizeH="0" baseline="0" noProof="0" dirty="0">
                <a:ln>
                  <a:noFill/>
                </a:ln>
                <a:solidFill>
                  <a:srgbClr val="191918"/>
                </a:solidFill>
                <a:effectLst/>
                <a:uLnTx/>
                <a:uFillTx/>
                <a:latin typeface="Arial"/>
                <a:ea typeface="Arial"/>
                <a:cs typeface="Arial"/>
                <a:sym typeface="Arial"/>
              </a:rPr>
              <a:t> del padre </a:t>
            </a:r>
            <a:r>
              <a:rPr kumimoji="0" lang="en-US" sz="1700" b="1" i="0" u="none" strike="noStrike" kern="0" cap="none" spc="0" normalizeH="0" baseline="0" noProof="0" dirty="0" err="1">
                <a:ln>
                  <a:noFill/>
                </a:ln>
                <a:solidFill>
                  <a:srgbClr val="191918"/>
                </a:solidFill>
                <a:effectLst/>
                <a:uLnTx/>
                <a:uFillTx/>
                <a:latin typeface="Arial"/>
                <a:ea typeface="Arial"/>
                <a:cs typeface="Arial"/>
                <a:sym typeface="Arial"/>
              </a:rPr>
              <a:t>contribuyente</a:t>
            </a:r>
            <a:r>
              <a:rPr kumimoji="0" lang="en-US" sz="1700" b="1" i="0" u="none" strike="noStrike" kern="0" cap="none" spc="0" normalizeH="0" baseline="0" noProof="0" dirty="0">
                <a:ln>
                  <a:noFill/>
                </a:ln>
                <a:solidFill>
                  <a:srgbClr val="191918"/>
                </a:solidFill>
                <a:effectLst/>
                <a:uLnTx/>
                <a:uFillTx/>
                <a:latin typeface="Arial"/>
                <a:ea typeface="Arial"/>
                <a:cs typeface="Arial"/>
                <a:sym typeface="Arial"/>
              </a:rPr>
              <a:t> y </a:t>
            </a:r>
            <a:r>
              <a:rPr kumimoji="0" lang="en-US" sz="1700" b="1" i="0" u="none" strike="noStrike" kern="0" cap="none" spc="0" normalizeH="0" baseline="0" noProof="0" dirty="0" err="1">
                <a:ln>
                  <a:noFill/>
                </a:ln>
                <a:solidFill>
                  <a:srgbClr val="191918"/>
                </a:solidFill>
                <a:effectLst/>
                <a:uLnTx/>
                <a:uFillTx/>
                <a:latin typeface="Arial"/>
                <a:ea typeface="Arial"/>
                <a:cs typeface="Arial"/>
                <a:sym typeface="Arial"/>
              </a:rPr>
              <a:t>el</a:t>
            </a:r>
            <a:r>
              <a:rPr kumimoji="0" lang="en-US" sz="17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700" b="1" i="0" u="none" strike="noStrike" kern="0" cap="none" spc="0" normalizeH="0" baseline="0" noProof="0" dirty="0" err="1">
                <a:ln>
                  <a:noFill/>
                </a:ln>
                <a:solidFill>
                  <a:srgbClr val="191918"/>
                </a:solidFill>
                <a:effectLst/>
                <a:uLnTx/>
                <a:uFillTx/>
                <a:latin typeface="Arial"/>
                <a:ea typeface="Arial"/>
                <a:cs typeface="Arial"/>
                <a:sym typeface="Arial"/>
              </a:rPr>
              <a:t>estado</a:t>
            </a:r>
            <a:r>
              <a:rPr kumimoji="0" lang="en-US" sz="1700" b="1" i="0" u="none" strike="noStrike" kern="0" cap="none" spc="0" normalizeH="0" baseline="0" noProof="0" dirty="0">
                <a:ln>
                  <a:noFill/>
                </a:ln>
                <a:solidFill>
                  <a:srgbClr val="191918"/>
                </a:solidFill>
                <a:effectLst/>
                <a:uLnTx/>
                <a:uFillTx/>
                <a:latin typeface="Arial"/>
                <a:ea typeface="Arial"/>
                <a:cs typeface="Arial"/>
                <a:sym typeface="Arial"/>
              </a:rPr>
              <a:t> de la </a:t>
            </a:r>
            <a:r>
              <a:rPr kumimoji="0" lang="en-US" sz="1700" b="1" i="0" u="none" strike="noStrike" kern="0" cap="none" spc="0" normalizeH="0" baseline="0" noProof="0" dirty="0" err="1">
                <a:ln>
                  <a:noFill/>
                </a:ln>
                <a:solidFill>
                  <a:srgbClr val="191918"/>
                </a:solidFill>
                <a:effectLst/>
                <a:uLnTx/>
                <a:uFillTx/>
                <a:latin typeface="Arial"/>
                <a:ea typeface="Arial"/>
                <a:cs typeface="Arial"/>
                <a:sym typeface="Arial"/>
              </a:rPr>
              <a:t>invitación</a:t>
            </a:r>
            <a:r>
              <a:rPr kumimoji="0" lang="en-US" sz="1700" b="1" i="0" u="none" strike="noStrike" kern="0" cap="none" spc="0" normalizeH="0" baseline="0" noProof="0" dirty="0">
                <a:ln>
                  <a:noFill/>
                </a:ln>
                <a:solidFill>
                  <a:srgbClr val="191918"/>
                </a:solidFill>
                <a:effectLst/>
                <a:uLnTx/>
                <a:uFillTx/>
                <a:latin typeface="Arial"/>
                <a:ea typeface="Arial"/>
                <a:cs typeface="Arial"/>
                <a:sym typeface="Arial"/>
              </a:rPr>
              <a:t> de sus padres.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214" name="Google Shape;1214;p56"/>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dirty="0" err="1">
                <a:solidFill>
                  <a:schemeClr val="dk1"/>
                </a:solidFill>
                <a:latin typeface="Oswald"/>
                <a:ea typeface="Oswald"/>
                <a:cs typeface="Oswald"/>
                <a:sym typeface="Oswald"/>
              </a:rPr>
              <a:t>Fi</a:t>
            </a:r>
            <a:r>
              <a:rPr lang="en-US" sz="4250" b="1" i="0" u="none" strike="noStrike" cap="none" dirty="0" err="1">
                <a:solidFill>
                  <a:schemeClr val="dk1"/>
                </a:solidFill>
                <a:latin typeface="Oswald"/>
                <a:ea typeface="Oswald"/>
                <a:cs typeface="Oswald"/>
                <a:sym typeface="Oswald"/>
              </a:rPr>
              <a:t>rma</a:t>
            </a:r>
            <a:r>
              <a:rPr lang="en-US" sz="4250" b="1" i="0" u="none" strike="noStrike" cap="none" dirty="0">
                <a:solidFill>
                  <a:schemeClr val="dk1"/>
                </a:solidFill>
                <a:latin typeface="Oswald"/>
                <a:ea typeface="Oswald"/>
                <a:cs typeface="Oswald"/>
                <a:sym typeface="Oswald"/>
              </a:rPr>
              <a:t> del </a:t>
            </a:r>
            <a:r>
              <a:rPr lang="en-US" sz="4250" b="1" i="0" u="none" strike="noStrike" cap="none" dirty="0" err="1">
                <a:solidFill>
                  <a:schemeClr val="dk1"/>
                </a:solidFill>
                <a:latin typeface="Oswald"/>
                <a:ea typeface="Oswald"/>
                <a:cs typeface="Oswald"/>
                <a:sym typeface="Oswald"/>
              </a:rPr>
              <a:t>Estudiante</a:t>
            </a:r>
            <a:r>
              <a:rPr lang="en-US" sz="4250" b="1" i="0" u="none" strike="noStrike" cap="none" dirty="0">
                <a:solidFill>
                  <a:schemeClr val="dk1"/>
                </a:solidFill>
                <a:latin typeface="Oswald"/>
                <a:ea typeface="Oswald"/>
                <a:cs typeface="Oswald"/>
                <a:sym typeface="Oswald"/>
              </a:rPr>
              <a:t> </a:t>
            </a:r>
            <a:r>
              <a:rPr lang="en-US" sz="4250" b="1" i="0" u="none" strike="noStrike" cap="none" dirty="0" err="1">
                <a:solidFill>
                  <a:schemeClr val="dk1"/>
                </a:solidFill>
                <a:latin typeface="Oswald"/>
                <a:ea typeface="Oswald"/>
                <a:cs typeface="Oswald"/>
                <a:sym typeface="Oswald"/>
              </a:rPr>
              <a:t>Dependiente</a:t>
            </a:r>
            <a:endParaRPr sz="4267" b="1" i="0" u="none" strike="noStrike" cap="none" dirty="0">
              <a:solidFill>
                <a:schemeClr val="dk1"/>
              </a:solidFill>
              <a:latin typeface="Oswald"/>
              <a:ea typeface="Oswald"/>
              <a:cs typeface="Oswald"/>
              <a:sym typeface="Oswald"/>
            </a:endParaRPr>
          </a:p>
        </p:txBody>
      </p:sp>
      <p:sp>
        <p:nvSpPr>
          <p:cNvPr id="1215" name="Google Shape;1215;p56"/>
          <p:cNvSpPr txBox="1"/>
          <p:nvPr/>
        </p:nvSpPr>
        <p:spPr>
          <a:xfrm>
            <a:off x="695244" y="1718685"/>
            <a:ext cx="2912480" cy="415494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Despues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de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aceptar</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y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firmar</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el</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estudiante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puede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sng" strike="noStrike" kern="0" cap="none" spc="0" normalizeH="0" baseline="0" noProof="0" dirty="0" err="1">
                <a:ln>
                  <a:noFill/>
                </a:ln>
                <a:solidFill>
                  <a:srgbClr val="191918"/>
                </a:solidFill>
                <a:effectLst/>
                <a:uLnTx/>
                <a:uFillTx/>
                <a:latin typeface="Arial"/>
                <a:ea typeface="Arial"/>
                <a:cs typeface="Arial"/>
                <a:sym typeface="Arial"/>
              </a:rPr>
              <a:t>enviar</a:t>
            </a:r>
            <a:r>
              <a:rPr kumimoji="0" lang="en-US" sz="1600" b="1" i="0" u="sng"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sng" strike="noStrike" kern="0" cap="none" spc="0" normalizeH="0" baseline="0" noProof="0" dirty="0" err="1">
                <a:ln>
                  <a:noFill/>
                </a:ln>
                <a:solidFill>
                  <a:srgbClr val="191918"/>
                </a:solidFill>
                <a:effectLst/>
                <a:uLnTx/>
                <a:uFillTx/>
                <a:latin typeface="Arial"/>
                <a:ea typeface="Arial"/>
                <a:cs typeface="Arial"/>
                <a:sym typeface="Arial"/>
              </a:rPr>
              <a:t>su</a:t>
            </a:r>
            <a:r>
              <a:rPr kumimoji="0" lang="en-US" sz="1600" b="1" i="0" u="sng"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sng" strike="noStrike" kern="0" cap="none" spc="0" normalizeH="0" baseline="0" noProof="0" dirty="0" err="1">
                <a:ln>
                  <a:noFill/>
                </a:ln>
                <a:solidFill>
                  <a:srgbClr val="191918"/>
                </a:solidFill>
                <a:effectLst/>
                <a:uLnTx/>
                <a:uFillTx/>
                <a:latin typeface="Arial"/>
                <a:ea typeface="Arial"/>
                <a:cs typeface="Arial"/>
                <a:sym typeface="Arial"/>
              </a:rPr>
              <a:t>propia</a:t>
            </a:r>
            <a:r>
              <a:rPr kumimoji="0" lang="en-US" sz="1600" b="1" i="0" u="sng"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sng" strike="noStrike" kern="0" cap="none" spc="0" normalizeH="0" baseline="0" noProof="0" dirty="0" err="1">
                <a:ln>
                  <a:noFill/>
                </a:ln>
                <a:solidFill>
                  <a:srgbClr val="191918"/>
                </a:solidFill>
                <a:effectLst/>
                <a:uLnTx/>
                <a:uFillTx/>
                <a:latin typeface="Arial"/>
                <a:ea typeface="Arial"/>
                <a:cs typeface="Arial"/>
                <a:sym typeface="Arial"/>
              </a:rPr>
              <a:t>sección</a:t>
            </a:r>
            <a:r>
              <a:rPr kumimoji="0" lang="en-US" sz="1600" b="1" i="0" u="sng" strike="noStrike" kern="0" cap="none" spc="0" normalizeH="0" baseline="0" noProof="0" dirty="0">
                <a:ln>
                  <a:noFill/>
                </a:ln>
                <a:solidFill>
                  <a:srgbClr val="191918"/>
                </a:solidFill>
                <a:effectLst/>
                <a:uLnTx/>
                <a:uFillTx/>
                <a:latin typeface="Arial"/>
                <a:ea typeface="Arial"/>
                <a:cs typeface="Arial"/>
                <a:sym typeface="Arial"/>
              </a:rPr>
              <a:t> del </a:t>
            </a:r>
            <a:r>
              <a:rPr kumimoji="0" lang="en-US" sz="1600" b="1" i="0" u="sng" strike="noStrike" kern="0" cap="none" spc="0" normalizeH="0" baseline="0" noProof="0" dirty="0" err="1">
                <a:ln>
                  <a:noFill/>
                </a:ln>
                <a:solidFill>
                  <a:srgbClr val="191918"/>
                </a:solidFill>
                <a:effectLst/>
                <a:uLnTx/>
                <a:uFillTx/>
                <a:latin typeface="Arial"/>
                <a:ea typeface="Arial"/>
                <a:cs typeface="Arial"/>
                <a:sym typeface="Arial"/>
              </a:rPr>
              <a:t>formulario</a:t>
            </a:r>
            <a:r>
              <a:rPr kumimoji="0" lang="en-US" sz="1600" b="1" i="0" u="sng"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de la FAFSA.</a:t>
            </a: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lang="en-US" sz="1600" b="1" kern="0" dirty="0">
              <a:solidFill>
                <a:srgbClr val="191918"/>
              </a:solidFill>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F89622"/>
                </a:solidFill>
                <a:effectLst/>
                <a:uLnTx/>
                <a:uFillTx/>
                <a:latin typeface="Arial"/>
                <a:ea typeface="Arial"/>
                <a:cs typeface="Arial"/>
                <a:sym typeface="Arial"/>
              </a:rPr>
              <a:t>Dado que la </a:t>
            </a:r>
            <a:r>
              <a:rPr kumimoji="0" lang="en-US" sz="1600" b="1" i="0" u="none" strike="noStrike" kern="0" cap="none" spc="0" normalizeH="0" baseline="0" noProof="0" dirty="0" err="1">
                <a:ln>
                  <a:noFill/>
                </a:ln>
                <a:solidFill>
                  <a:srgbClr val="F89622"/>
                </a:solidFill>
                <a:effectLst/>
                <a:uLnTx/>
                <a:uFillTx/>
                <a:latin typeface="Arial"/>
                <a:ea typeface="Arial"/>
                <a:cs typeface="Arial"/>
                <a:sym typeface="Arial"/>
              </a:rPr>
              <a:t>Información</a:t>
            </a:r>
            <a:r>
              <a:rPr kumimoji="0" lang="en-US" sz="1600" b="1" i="0" u="none" strike="noStrike" kern="0" cap="none" spc="0" normalizeH="0" baseline="0" noProof="0" dirty="0">
                <a:ln>
                  <a:noFill/>
                </a:ln>
                <a:solidFill>
                  <a:srgbClr val="F89622"/>
                </a:solidFill>
                <a:effectLst/>
                <a:uLnTx/>
                <a:uFillTx/>
                <a:latin typeface="Arial"/>
                <a:ea typeface="Arial"/>
                <a:cs typeface="Arial"/>
                <a:sym typeface="Arial"/>
              </a:rPr>
              <a:t> de </a:t>
            </a:r>
            <a:r>
              <a:rPr kumimoji="0" lang="en-US" sz="1600" b="1" i="0" u="none" strike="noStrike" kern="0" cap="none" spc="0" normalizeH="0" baseline="0" noProof="0" dirty="0" err="1">
                <a:ln>
                  <a:noFill/>
                </a:ln>
                <a:solidFill>
                  <a:srgbClr val="F89622"/>
                </a:solidFill>
                <a:effectLst/>
                <a:uLnTx/>
                <a:uFillTx/>
                <a:latin typeface="Arial"/>
                <a:ea typeface="Arial"/>
                <a:cs typeface="Arial"/>
                <a:sym typeface="Arial"/>
              </a:rPr>
              <a:t>los</a:t>
            </a:r>
            <a:r>
              <a:rPr kumimoji="0" lang="en-US" sz="1600" b="1" i="0" u="none" strike="noStrike" kern="0" cap="none" spc="0" normalizeH="0" baseline="0" noProof="0" dirty="0">
                <a:ln>
                  <a:noFill/>
                </a:ln>
                <a:solidFill>
                  <a:srgbClr val="F89622"/>
                </a:solidFill>
                <a:effectLst/>
                <a:uLnTx/>
                <a:uFillTx/>
                <a:latin typeface="Arial"/>
                <a:ea typeface="Arial"/>
                <a:cs typeface="Arial"/>
                <a:sym typeface="Arial"/>
              </a:rPr>
              <a:t> padres no ha </a:t>
            </a:r>
            <a:r>
              <a:rPr kumimoji="0" lang="en-US" sz="1600" b="1" i="0" u="none" strike="noStrike" kern="0" cap="none" spc="0" normalizeH="0" baseline="0" noProof="0" dirty="0" err="1">
                <a:ln>
                  <a:noFill/>
                </a:ln>
                <a:solidFill>
                  <a:srgbClr val="F89622"/>
                </a:solidFill>
                <a:effectLst/>
                <a:uLnTx/>
                <a:uFillTx/>
                <a:latin typeface="Arial"/>
                <a:ea typeface="Arial"/>
                <a:cs typeface="Arial"/>
                <a:sym typeface="Arial"/>
              </a:rPr>
              <a:t>sido</a:t>
            </a:r>
            <a:r>
              <a:rPr kumimoji="0" lang="en-US" sz="1600" b="1" i="0" u="none" strike="noStrike" kern="0" cap="none" spc="0" normalizeH="0" baseline="0" noProof="0" dirty="0">
                <a:ln>
                  <a:noFill/>
                </a:ln>
                <a:solidFill>
                  <a:srgbClr val="F89622"/>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F89622"/>
                </a:solidFill>
                <a:effectLst/>
                <a:uLnTx/>
                <a:uFillTx/>
                <a:latin typeface="Arial"/>
                <a:ea typeface="Arial"/>
                <a:cs typeface="Arial"/>
                <a:sym typeface="Arial"/>
              </a:rPr>
              <a:t>proporcionada</a:t>
            </a:r>
            <a:r>
              <a:rPr kumimoji="0" lang="en-US" sz="1600" b="1" i="0" u="none" strike="noStrike" kern="0" cap="none" spc="0" normalizeH="0" baseline="0" noProof="0" dirty="0">
                <a:ln>
                  <a:noFill/>
                </a:ln>
                <a:solidFill>
                  <a:srgbClr val="F89622"/>
                </a:solidFill>
                <a:effectLst/>
                <a:uLnTx/>
                <a:uFillTx/>
                <a:latin typeface="Arial"/>
                <a:ea typeface="Arial"/>
                <a:cs typeface="Arial"/>
                <a:sym typeface="Arial"/>
              </a:rPr>
              <a:t>, la FAFSA no es </a:t>
            </a:r>
            <a:r>
              <a:rPr kumimoji="0" lang="en-US" sz="1600" b="1" i="0" u="none" strike="noStrike" kern="0" cap="none" spc="0" normalizeH="0" baseline="0" noProof="0" dirty="0" err="1">
                <a:ln>
                  <a:noFill/>
                </a:ln>
                <a:solidFill>
                  <a:srgbClr val="F89622"/>
                </a:solidFill>
                <a:effectLst/>
                <a:uLnTx/>
                <a:uFillTx/>
                <a:latin typeface="Arial"/>
                <a:ea typeface="Arial"/>
                <a:cs typeface="Arial"/>
                <a:sym typeface="Arial"/>
              </a:rPr>
              <a:t>considera</a:t>
            </a:r>
            <a:r>
              <a:rPr kumimoji="0" lang="en-US" sz="1600" b="1" i="0" u="none" strike="noStrike" kern="0" cap="none" spc="0" normalizeH="0" baseline="0" noProof="0" dirty="0">
                <a:ln>
                  <a:noFill/>
                </a:ln>
                <a:solidFill>
                  <a:srgbClr val="F89622"/>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F89622"/>
                </a:solidFill>
                <a:effectLst/>
                <a:uLnTx/>
                <a:uFillTx/>
                <a:latin typeface="Arial"/>
                <a:ea typeface="Arial"/>
                <a:cs typeface="Arial"/>
                <a:sym typeface="Arial"/>
              </a:rPr>
              <a:t>completa</a:t>
            </a:r>
            <a:r>
              <a:rPr kumimoji="0" lang="en-US" sz="1600" b="1" i="0" u="none" strike="noStrike" kern="0" cap="none" spc="0" normalizeH="0" baseline="0" noProof="0" dirty="0">
                <a:ln>
                  <a:noFill/>
                </a:ln>
                <a:solidFill>
                  <a:srgbClr val="F89622"/>
                </a:solidFill>
                <a:effectLst/>
                <a:uLnTx/>
                <a:uFillTx/>
                <a:latin typeface="Arial"/>
                <a:ea typeface="Arial"/>
                <a:cs typeface="Arial"/>
                <a:sym typeface="Arial"/>
              </a:rPr>
              <a:t> y no </a:t>
            </a:r>
            <a:r>
              <a:rPr kumimoji="0" lang="en-US" sz="1600" b="1" i="0" u="none" strike="noStrike" kern="0" cap="none" spc="0" normalizeH="0" baseline="0" noProof="0" dirty="0" err="1">
                <a:ln>
                  <a:noFill/>
                </a:ln>
                <a:solidFill>
                  <a:srgbClr val="F89622"/>
                </a:solidFill>
                <a:effectLst/>
                <a:uLnTx/>
                <a:uFillTx/>
                <a:latin typeface="Arial"/>
                <a:ea typeface="Arial"/>
                <a:cs typeface="Arial"/>
                <a:sym typeface="Arial"/>
              </a:rPr>
              <a:t>puede</a:t>
            </a:r>
            <a:r>
              <a:rPr kumimoji="0" lang="en-US" sz="1600" b="1" i="0" u="none" strike="noStrike" kern="0" cap="none" spc="0" normalizeH="0" baseline="0" noProof="0" dirty="0">
                <a:ln>
                  <a:noFill/>
                </a:ln>
                <a:solidFill>
                  <a:srgbClr val="F89622"/>
                </a:solidFill>
                <a:effectLst/>
                <a:uLnTx/>
                <a:uFillTx/>
                <a:latin typeface="Arial"/>
                <a:ea typeface="Arial"/>
                <a:cs typeface="Arial"/>
                <a:sym typeface="Arial"/>
              </a:rPr>
              <a:t> ser </a:t>
            </a:r>
            <a:r>
              <a:rPr kumimoji="0" lang="en-US" sz="1600" b="1" i="0" u="none" strike="noStrike" kern="0" cap="none" spc="0" normalizeH="0" baseline="0" noProof="0" dirty="0" err="1">
                <a:ln>
                  <a:noFill/>
                </a:ln>
                <a:solidFill>
                  <a:srgbClr val="F89622"/>
                </a:solidFill>
                <a:effectLst/>
                <a:uLnTx/>
                <a:uFillTx/>
                <a:latin typeface="Arial"/>
                <a:ea typeface="Arial"/>
                <a:cs typeface="Arial"/>
                <a:sym typeface="Arial"/>
              </a:rPr>
              <a:t>procesada</a:t>
            </a:r>
            <a:r>
              <a:rPr kumimoji="0" lang="en-US" sz="1600" b="1" i="0" u="none" strike="noStrike" kern="0" cap="none" spc="0" normalizeH="0" baseline="0" noProof="0" dirty="0">
                <a:ln>
                  <a:noFill/>
                </a:ln>
                <a:solidFill>
                  <a:srgbClr val="F89622"/>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F89622"/>
                </a:solidFill>
                <a:effectLst/>
                <a:uLnTx/>
                <a:uFillTx/>
                <a:latin typeface="Arial"/>
                <a:ea typeface="Arial"/>
                <a:cs typeface="Arial"/>
                <a:sym typeface="Arial"/>
              </a:rPr>
              <a:t>todavia</a:t>
            </a:r>
            <a:r>
              <a:rPr kumimoji="0" lang="en-US" sz="1600" b="1" i="0" u="none" strike="noStrike" kern="0" cap="none" spc="0" normalizeH="0" baseline="0" noProof="0" dirty="0">
                <a:ln>
                  <a:noFill/>
                </a:ln>
                <a:solidFill>
                  <a:srgbClr val="F89622"/>
                </a:solidFill>
                <a:effectLst/>
                <a:uLnTx/>
                <a:uFillTx/>
                <a:latin typeface="Arial"/>
                <a:ea typeface="Arial"/>
                <a:cs typeface="Arial"/>
                <a:sym typeface="Arial"/>
              </a:rPr>
              <a:t>.  </a:t>
            </a:r>
            <a:endParaRPr kumimoji="0" sz="1600" b="1" i="0" u="none" strike="noStrike" kern="0" cap="none" spc="0" normalizeH="0" baseline="0" noProof="0" dirty="0">
              <a:ln>
                <a:noFill/>
              </a:ln>
              <a:solidFill>
                <a:srgbClr val="F89622"/>
              </a:solidFill>
              <a:effectLst/>
              <a:uLnTx/>
              <a:uFillTx/>
              <a:latin typeface="Arial"/>
              <a:ea typeface="Arial"/>
              <a:cs typeface="Arial"/>
              <a:sym typeface="Arial"/>
            </a:endParaRPr>
          </a:p>
        </p:txBody>
      </p:sp>
      <p:pic>
        <p:nvPicPr>
          <p:cNvPr id="1216" name="Google Shape;1216;p56" descr="Screenshot of the signature page. The student is instructed to review the terms and conditions they will be agreeing to by signing the FAFSA form. "/>
          <p:cNvPicPr preferRelativeResize="0"/>
          <p:nvPr/>
        </p:nvPicPr>
        <p:blipFill rotWithShape="1">
          <a:blip r:embed="rId3">
            <a:alphaModFix/>
          </a:blip>
          <a:srcRect/>
          <a:stretch/>
        </p:blipFill>
        <p:spPr>
          <a:xfrm>
            <a:off x="4037906" y="1379913"/>
            <a:ext cx="7595103" cy="5249801"/>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744EB2B-1093-F63A-F201-F54FDA5584A4}"/>
              </a:ext>
            </a:extLst>
          </p:cNvPr>
          <p:cNvSpPr>
            <a:spLocks noGrp="1"/>
          </p:cNvSpPr>
          <p:nvPr>
            <p:ph type="title"/>
          </p:nvPr>
        </p:nvSpPr>
        <p:spPr>
          <a:xfrm>
            <a:off x="841248" y="256032"/>
            <a:ext cx="10506456" cy="1014984"/>
          </a:xfrm>
        </p:spPr>
        <p:txBody>
          <a:bodyPr anchor="b">
            <a:normAutofit/>
          </a:bodyPr>
          <a:lstStyle/>
          <a:p>
            <a:r>
              <a:rPr lang="en-US" b="1" dirty="0">
                <a:latin typeface="Oswald" panose="00000500000000000000" pitchFamily="2" charset="0"/>
              </a:rPr>
              <a:t>2024-2025 </a:t>
            </a:r>
            <a:r>
              <a:rPr lang="en-US" b="1" dirty="0" err="1">
                <a:latin typeface="Oswald" panose="00000500000000000000" pitchFamily="2" charset="0"/>
              </a:rPr>
              <a:t>Ayuda</a:t>
            </a:r>
            <a:r>
              <a:rPr lang="en-US" b="1" dirty="0">
                <a:latin typeface="Oswald" panose="00000500000000000000" pitchFamily="2" charset="0"/>
              </a:rPr>
              <a:t> </a:t>
            </a:r>
            <a:r>
              <a:rPr lang="en-US" b="1" dirty="0" err="1">
                <a:latin typeface="Oswald" panose="00000500000000000000" pitchFamily="2" charset="0"/>
              </a:rPr>
              <a:t>Financiera</a:t>
            </a:r>
            <a:r>
              <a:rPr lang="en-US" b="1" dirty="0">
                <a:latin typeface="Oswald" panose="00000500000000000000" pitchFamily="2" charset="0"/>
              </a:rPr>
              <a:t> </a:t>
            </a:r>
            <a:r>
              <a:rPr lang="en-US" b="1" dirty="0" err="1">
                <a:latin typeface="Oswald" panose="00000500000000000000" pitchFamily="2" charset="0"/>
              </a:rPr>
              <a:t>Cronograma</a:t>
            </a:r>
            <a:endParaRPr lang="en-US" b="1" dirty="0">
              <a:latin typeface="Oswald" panose="00000500000000000000" pitchFamily="2" charset="0"/>
            </a:endParaRPr>
          </a:p>
        </p:txBody>
      </p:sp>
      <p:sp>
        <p:nvSpPr>
          <p:cNvPr id="24"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1">
            <a:extLst>
              <a:ext uri="{FF2B5EF4-FFF2-40B4-BE49-F238E27FC236}">
                <a16:creationId xmlns:a16="http://schemas.microsoft.com/office/drawing/2014/main" id="{E802ADE2-1B22-8E1F-9D6B-411F221CBDB4}"/>
              </a:ext>
            </a:extLst>
          </p:cNvPr>
          <p:cNvGraphicFramePr>
            <a:graphicFrameLocks noGrp="1"/>
          </p:cNvGraphicFramePr>
          <p:nvPr>
            <p:ph idx="1"/>
            <p:extLst>
              <p:ext uri="{D42A27DB-BD31-4B8C-83A1-F6EECF244321}">
                <p14:modId xmlns:p14="http://schemas.microsoft.com/office/powerpoint/2010/main" val="695203349"/>
              </p:ext>
            </p:extLst>
          </p:nvPr>
        </p:nvGraphicFramePr>
        <p:xfrm>
          <a:off x="661252" y="1915150"/>
          <a:ext cx="11055032"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07720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229" name="Google Shape;1229;p58"/>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dirty="0" err="1">
                <a:solidFill>
                  <a:schemeClr val="dk1"/>
                </a:solidFill>
                <a:latin typeface="Oswald"/>
                <a:ea typeface="Oswald"/>
                <a:cs typeface="Oswald"/>
                <a:sym typeface="Oswald"/>
              </a:rPr>
              <a:t>S</a:t>
            </a:r>
            <a:r>
              <a:rPr lang="en-US" sz="4250" b="1" i="0" u="none" strike="noStrike" cap="none" dirty="0" err="1">
                <a:solidFill>
                  <a:schemeClr val="dk1"/>
                </a:solidFill>
                <a:latin typeface="Oswald"/>
                <a:ea typeface="Oswald"/>
                <a:cs typeface="Oswald"/>
                <a:sym typeface="Oswald"/>
              </a:rPr>
              <a:t>ección</a:t>
            </a:r>
            <a:r>
              <a:rPr lang="en-US" sz="4250" b="1" i="0" u="none" strike="noStrike" cap="none" dirty="0">
                <a:solidFill>
                  <a:schemeClr val="dk1"/>
                </a:solidFill>
                <a:latin typeface="Oswald"/>
                <a:ea typeface="Oswald"/>
                <a:cs typeface="Oswald"/>
                <a:sym typeface="Oswald"/>
              </a:rPr>
              <a:t> </a:t>
            </a:r>
            <a:r>
              <a:rPr lang="en-US" sz="4250" b="1" i="0" u="none" strike="noStrike" cap="none" dirty="0" err="1">
                <a:solidFill>
                  <a:schemeClr val="dk1"/>
                </a:solidFill>
                <a:latin typeface="Oswald"/>
                <a:ea typeface="Oswald"/>
                <a:cs typeface="Oswald"/>
                <a:sym typeface="Oswald"/>
              </a:rPr>
              <a:t>Completa</a:t>
            </a:r>
            <a:r>
              <a:rPr lang="en-US" sz="4250" b="1" i="0" u="none" strike="noStrike" cap="none" dirty="0">
                <a:solidFill>
                  <a:schemeClr val="dk1"/>
                </a:solidFill>
                <a:latin typeface="Oswald"/>
                <a:ea typeface="Oswald"/>
                <a:cs typeface="Oswald"/>
                <a:sym typeface="Oswald"/>
              </a:rPr>
              <a:t> del </a:t>
            </a:r>
            <a:r>
              <a:rPr lang="en-US" sz="4400" b="1" i="0" u="none" strike="noStrike" cap="none" dirty="0" err="1">
                <a:solidFill>
                  <a:schemeClr val="dk1"/>
                </a:solidFill>
                <a:latin typeface="Oswald"/>
                <a:ea typeface="Oswald"/>
                <a:cs typeface="Oswald"/>
                <a:sym typeface="Oswald"/>
              </a:rPr>
              <a:t>Estudiante</a:t>
            </a:r>
            <a:r>
              <a:rPr lang="en-US" sz="4400" b="1" i="0" u="none" strike="noStrike" cap="none" dirty="0">
                <a:solidFill>
                  <a:schemeClr val="dk1"/>
                </a:solidFill>
                <a:latin typeface="Oswald"/>
                <a:ea typeface="Oswald"/>
                <a:cs typeface="Oswald"/>
                <a:sym typeface="Oswald"/>
              </a:rPr>
              <a:t> </a:t>
            </a:r>
            <a:r>
              <a:rPr lang="en-US" sz="4400" b="1" i="0" u="none" strike="noStrike" cap="none" dirty="0" err="1">
                <a:solidFill>
                  <a:schemeClr val="dk1"/>
                </a:solidFill>
                <a:latin typeface="Oswald"/>
                <a:ea typeface="Oswald"/>
                <a:cs typeface="Oswald"/>
                <a:sym typeface="Oswald"/>
              </a:rPr>
              <a:t>Dependiente</a:t>
            </a:r>
            <a:r>
              <a:rPr lang="en-US" sz="4400" b="1" i="0" u="none" strike="noStrike" cap="none" dirty="0">
                <a:solidFill>
                  <a:schemeClr val="dk1"/>
                </a:solidFill>
                <a:latin typeface="Oswald"/>
                <a:ea typeface="Oswald"/>
                <a:cs typeface="Oswald"/>
                <a:sym typeface="Oswald"/>
              </a:rPr>
              <a:t> </a:t>
            </a:r>
            <a:endParaRPr sz="4267" b="1" i="0" u="none" strike="noStrike" cap="none" dirty="0">
              <a:solidFill>
                <a:schemeClr val="dk1"/>
              </a:solidFill>
              <a:latin typeface="Oswald"/>
              <a:ea typeface="Oswald"/>
              <a:cs typeface="Oswald"/>
              <a:sym typeface="Oswald"/>
            </a:endParaRPr>
          </a:p>
        </p:txBody>
      </p:sp>
      <p:sp>
        <p:nvSpPr>
          <p:cNvPr id="1230" name="Google Shape;1230;p58"/>
          <p:cNvSpPr txBox="1"/>
          <p:nvPr/>
        </p:nvSpPr>
        <p:spPr>
          <a:xfrm>
            <a:off x="668351" y="1725393"/>
            <a:ext cx="4011714" cy="193895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Le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será</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recordado</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al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estudiante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que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su</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aplicación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no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completa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y no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puede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ser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enviada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hasta </a:t>
            </a:r>
            <a:r>
              <a:rPr lang="en-US" sz="1600" b="1" kern="0" dirty="0">
                <a:solidFill>
                  <a:srgbClr val="191918"/>
                </a:solidFill>
                <a:latin typeface="Arial"/>
                <a:ea typeface="Arial"/>
                <a:cs typeface="Arial"/>
                <a:sym typeface="Arial"/>
              </a:rPr>
              <a:t>que </a:t>
            </a:r>
            <a:r>
              <a:rPr lang="en-US" sz="1600" b="1" kern="0" dirty="0" err="1">
                <a:solidFill>
                  <a:srgbClr val="191918"/>
                </a:solidFill>
                <a:latin typeface="Arial"/>
                <a:ea typeface="Arial"/>
                <a:cs typeface="Arial"/>
                <a:sym typeface="Arial"/>
              </a:rPr>
              <a:t>el</a:t>
            </a:r>
            <a:r>
              <a:rPr lang="en-US" sz="1600" b="1" kern="0" dirty="0">
                <a:solidFill>
                  <a:srgbClr val="191918"/>
                </a:solidFill>
                <a:latin typeface="Arial"/>
                <a:ea typeface="Arial"/>
                <a:cs typeface="Arial"/>
                <a:sym typeface="Arial"/>
              </a:rPr>
              <a:t> padre/</a:t>
            </a:r>
            <a:r>
              <a:rPr lang="en-US" sz="1600" b="1" kern="0" dirty="0" err="1">
                <a:solidFill>
                  <a:srgbClr val="191918"/>
                </a:solidFill>
                <a:latin typeface="Arial"/>
                <a:ea typeface="Arial"/>
                <a:cs typeface="Arial"/>
                <a:sym typeface="Arial"/>
              </a:rPr>
              <a:t>madre</a:t>
            </a:r>
            <a:r>
              <a:rPr lang="en-US" sz="1600" b="1" kern="0" dirty="0">
                <a:solidFill>
                  <a:srgbClr val="191918"/>
                </a:solidFill>
                <a:latin typeface="Arial"/>
                <a:ea typeface="Arial"/>
                <a:cs typeface="Arial"/>
                <a:sym typeface="Arial"/>
              </a:rPr>
              <a:t> complete la </a:t>
            </a:r>
            <a:r>
              <a:rPr lang="en-US" sz="1600" b="1" kern="0" dirty="0" err="1">
                <a:solidFill>
                  <a:srgbClr val="191918"/>
                </a:solidFill>
                <a:latin typeface="Arial"/>
                <a:ea typeface="Arial"/>
                <a:cs typeface="Arial"/>
                <a:sym typeface="Arial"/>
              </a:rPr>
              <a:t>sección</a:t>
            </a:r>
            <a:r>
              <a:rPr lang="en-US" sz="1600" b="1" kern="0" dirty="0">
                <a:solidFill>
                  <a:srgbClr val="191918"/>
                </a:solidFill>
                <a:latin typeface="Arial"/>
                <a:ea typeface="Arial"/>
                <a:cs typeface="Arial"/>
                <a:sym typeface="Arial"/>
              </a:rPr>
              <a:t> del </a:t>
            </a:r>
            <a:r>
              <a:rPr lang="en-US" sz="1600" b="1" kern="0" dirty="0" err="1">
                <a:solidFill>
                  <a:srgbClr val="191918"/>
                </a:solidFill>
                <a:latin typeface="Arial"/>
                <a:ea typeface="Arial"/>
                <a:cs typeface="Arial"/>
                <a:sym typeface="Arial"/>
              </a:rPr>
              <a:t>contribuyente</a:t>
            </a:r>
            <a:r>
              <a:rPr lang="en-US" sz="1600" b="1" kern="0" dirty="0">
                <a:solidFill>
                  <a:srgbClr val="191918"/>
                </a:solidFill>
                <a:latin typeface="Arial"/>
                <a:ea typeface="Arial"/>
                <a:cs typeface="Arial"/>
                <a:sym typeface="Arial"/>
              </a:rPr>
              <a:t> de la forma y la </a:t>
            </a:r>
            <a:r>
              <a:rPr lang="en-US" sz="1600" b="1" kern="0" dirty="0" err="1">
                <a:solidFill>
                  <a:srgbClr val="191918"/>
                </a:solidFill>
                <a:latin typeface="Arial"/>
                <a:ea typeface="Arial"/>
                <a:cs typeface="Arial"/>
                <a:sym typeface="Arial"/>
              </a:rPr>
              <a:t>firme</a:t>
            </a:r>
            <a:r>
              <a:rPr lang="en-US" sz="1600" b="1" kern="0" dirty="0">
                <a:solidFill>
                  <a:srgbClr val="191918"/>
                </a:solidFill>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231" name="Google Shape;1231;p58" descr="Screenshot of the student completion page, informing the student they have completed the student section successfully. The student is reminded that the FAFSA form cannot be processed until the contributors complete the required sections. Below that, the contributors are listed, with an icon beside each name describing the status of the contributor as “Invite Sent.” Below that, the student is reminded that they can track and manage their FAFSA form and contributors by selecting the “View Status” button. "/>
          <p:cNvPicPr preferRelativeResize="0"/>
          <p:nvPr/>
        </p:nvPicPr>
        <p:blipFill rotWithShape="1">
          <a:blip r:embed="rId3">
            <a:alphaModFix/>
          </a:blip>
          <a:srcRect/>
          <a:stretch/>
        </p:blipFill>
        <p:spPr>
          <a:xfrm>
            <a:off x="4725263" y="1456453"/>
            <a:ext cx="7302028" cy="5154373"/>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37" name="Google Shape;1237;p59"/>
          <p:cNvSpPr txBox="1">
            <a:spLocks noGrp="1"/>
          </p:cNvSpPr>
          <p:nvPr>
            <p:ph type="title" idx="4294967295"/>
          </p:nvPr>
        </p:nvSpPr>
        <p:spPr>
          <a:xfrm>
            <a:off x="609600" y="590767"/>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3500" b="1" i="0" u="none" strike="noStrike" cap="none" dirty="0" err="1">
                <a:solidFill>
                  <a:schemeClr val="dk1"/>
                </a:solidFill>
                <a:latin typeface="Oswald"/>
                <a:ea typeface="Oswald"/>
                <a:cs typeface="Oswald"/>
                <a:sym typeface="Oswald"/>
              </a:rPr>
              <a:t>Sección</a:t>
            </a:r>
            <a:r>
              <a:rPr lang="en-US" sz="3500" b="1" i="0" u="none" strike="noStrike" cap="none" dirty="0">
                <a:solidFill>
                  <a:schemeClr val="dk1"/>
                </a:solidFill>
                <a:latin typeface="Oswald"/>
                <a:ea typeface="Oswald"/>
                <a:cs typeface="Oswald"/>
                <a:sym typeface="Oswald"/>
              </a:rPr>
              <a:t> </a:t>
            </a:r>
            <a:r>
              <a:rPr lang="en-US" sz="3500" b="1" i="0" u="none" strike="noStrike" cap="none" dirty="0" err="1">
                <a:solidFill>
                  <a:schemeClr val="dk1"/>
                </a:solidFill>
                <a:latin typeface="Oswald"/>
                <a:ea typeface="Oswald"/>
                <a:cs typeface="Oswald"/>
                <a:sym typeface="Oswald"/>
              </a:rPr>
              <a:t>Completa</a:t>
            </a:r>
            <a:r>
              <a:rPr lang="en-US" sz="3500" b="1" i="0" u="none" strike="noStrike" cap="none" dirty="0">
                <a:solidFill>
                  <a:schemeClr val="dk1"/>
                </a:solidFill>
                <a:latin typeface="Oswald"/>
                <a:ea typeface="Oswald"/>
                <a:cs typeface="Oswald"/>
                <a:sym typeface="Oswald"/>
              </a:rPr>
              <a:t> del </a:t>
            </a:r>
            <a:r>
              <a:rPr lang="en-US" sz="3500" b="1" i="0" u="none" strike="noStrike" cap="none" dirty="0" err="1">
                <a:solidFill>
                  <a:schemeClr val="dk1"/>
                </a:solidFill>
                <a:latin typeface="Oswald"/>
                <a:ea typeface="Oswald"/>
                <a:cs typeface="Oswald"/>
                <a:sym typeface="Oswald"/>
              </a:rPr>
              <a:t>Estudiante</a:t>
            </a:r>
            <a:r>
              <a:rPr lang="en-US" sz="3500" b="1" i="0" u="none" strike="noStrike" cap="none" dirty="0">
                <a:solidFill>
                  <a:schemeClr val="dk1"/>
                </a:solidFill>
                <a:latin typeface="Oswald"/>
                <a:ea typeface="Oswald"/>
                <a:cs typeface="Oswald"/>
                <a:sym typeface="Oswald"/>
              </a:rPr>
              <a:t> </a:t>
            </a:r>
            <a:r>
              <a:rPr lang="en-US" sz="3500" b="1" i="0" u="none" strike="noStrike" cap="none" dirty="0" err="1">
                <a:solidFill>
                  <a:schemeClr val="dk1"/>
                </a:solidFill>
                <a:latin typeface="Oswald"/>
                <a:ea typeface="Oswald"/>
                <a:cs typeface="Oswald"/>
                <a:sym typeface="Oswald"/>
              </a:rPr>
              <a:t>Dependiente</a:t>
            </a:r>
            <a:r>
              <a:rPr lang="en-US" sz="3500" b="1" i="0" u="none" strike="noStrike" cap="none" dirty="0">
                <a:solidFill>
                  <a:schemeClr val="dk1"/>
                </a:solidFill>
                <a:latin typeface="Oswald"/>
                <a:ea typeface="Oswald"/>
                <a:cs typeface="Oswald"/>
                <a:sym typeface="Oswald"/>
              </a:rPr>
              <a:t> (</a:t>
            </a:r>
            <a:r>
              <a:rPr lang="en-US" sz="3500" b="1" i="0" u="none" strike="noStrike" cap="none" dirty="0" err="1">
                <a:solidFill>
                  <a:schemeClr val="dk1"/>
                </a:solidFill>
                <a:latin typeface="Oswald"/>
                <a:ea typeface="Oswald"/>
                <a:cs typeface="Oswald"/>
                <a:sym typeface="Oswald"/>
              </a:rPr>
              <a:t>Continuación</a:t>
            </a:r>
            <a:r>
              <a:rPr lang="en-US" sz="3500" b="1" i="0" u="none" strike="noStrike" cap="none" dirty="0">
                <a:solidFill>
                  <a:schemeClr val="dk1"/>
                </a:solidFill>
                <a:latin typeface="Oswald"/>
                <a:ea typeface="Oswald"/>
                <a:cs typeface="Oswald"/>
                <a:sym typeface="Oswald"/>
              </a:rPr>
              <a:t>)</a:t>
            </a:r>
            <a:endParaRPr sz="3500" b="1" i="0" u="none" strike="noStrike" cap="none" dirty="0">
              <a:solidFill>
                <a:schemeClr val="dk1"/>
              </a:solidFill>
              <a:latin typeface="Oswald"/>
              <a:ea typeface="Oswald"/>
              <a:cs typeface="Oswald"/>
              <a:sym typeface="Oswald"/>
            </a:endParaRPr>
          </a:p>
        </p:txBody>
      </p:sp>
      <p:pic>
        <p:nvPicPr>
          <p:cNvPr id="1238" name="Google Shape;1238;p59" descr="Screenshot continuation of the student completion page, which informs the student of next steps, including checking for an email confirmation and a reminder that contributors still need to enter their information. Reminders below that inform the student that once fully submitted, they’ll be able to review their FAFSA form responses on the FAFSA Submission Summary and that they can visit the FAFSA help page for additional information. "/>
          <p:cNvPicPr preferRelativeResize="0"/>
          <p:nvPr/>
        </p:nvPicPr>
        <p:blipFill rotWithShape="1">
          <a:blip r:embed="rId3">
            <a:alphaModFix/>
          </a:blip>
          <a:srcRect/>
          <a:stretch/>
        </p:blipFill>
        <p:spPr>
          <a:xfrm>
            <a:off x="3512844" y="1325719"/>
            <a:ext cx="5166312" cy="5375119"/>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p62"/>
          <p:cNvSpPr txBox="1">
            <a:spLocks noGrp="1"/>
          </p:cNvSpPr>
          <p:nvPr>
            <p:ph type="title" idx="4294967295"/>
          </p:nvPr>
        </p:nvSpPr>
        <p:spPr>
          <a:xfrm>
            <a:off x="467593" y="0"/>
            <a:ext cx="5737583"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2700" b="1" i="0" u="none" strike="noStrike" cap="none" dirty="0" err="1">
                <a:solidFill>
                  <a:schemeClr val="dk1"/>
                </a:solidFill>
                <a:latin typeface="Oswald"/>
                <a:ea typeface="Oswald"/>
                <a:cs typeface="Oswald"/>
                <a:sym typeface="Oswald"/>
              </a:rPr>
              <a:t>Correo</a:t>
            </a:r>
            <a:r>
              <a:rPr lang="en-US" sz="2700" b="1" i="0" u="none" strike="noStrike" cap="none" dirty="0">
                <a:solidFill>
                  <a:schemeClr val="dk1"/>
                </a:solidFill>
                <a:latin typeface="Oswald"/>
                <a:ea typeface="Oswald"/>
                <a:cs typeface="Oswald"/>
                <a:sym typeface="Oswald"/>
              </a:rPr>
              <a:t> </a:t>
            </a:r>
            <a:r>
              <a:rPr lang="en-US" sz="2700" b="1" i="0" u="none" strike="noStrike" cap="none" dirty="0" err="1">
                <a:solidFill>
                  <a:schemeClr val="dk1"/>
                </a:solidFill>
                <a:latin typeface="Oswald"/>
                <a:ea typeface="Oswald"/>
                <a:cs typeface="Oswald"/>
                <a:sym typeface="Oswald"/>
              </a:rPr>
              <a:t>electrónico</a:t>
            </a:r>
            <a:r>
              <a:rPr lang="en-US" sz="2700" b="1" i="0" u="none" strike="noStrike" cap="none" dirty="0">
                <a:solidFill>
                  <a:schemeClr val="dk1"/>
                </a:solidFill>
                <a:latin typeface="Oswald"/>
                <a:ea typeface="Oswald"/>
                <a:cs typeface="Oswald"/>
                <a:sym typeface="Oswald"/>
              </a:rPr>
              <a:t> del padre/</a:t>
            </a:r>
            <a:r>
              <a:rPr lang="en-US" sz="2700" b="1" i="0" u="none" strike="noStrike" cap="none" dirty="0" err="1">
                <a:solidFill>
                  <a:schemeClr val="dk1"/>
                </a:solidFill>
                <a:latin typeface="Oswald"/>
                <a:ea typeface="Oswald"/>
                <a:cs typeface="Oswald"/>
                <a:sym typeface="Oswald"/>
              </a:rPr>
              <a:t>madre</a:t>
            </a:r>
            <a:r>
              <a:rPr lang="en-US" sz="2700" b="1" i="0" u="none" strike="noStrike" cap="none" dirty="0">
                <a:solidFill>
                  <a:schemeClr val="dk1"/>
                </a:solidFill>
                <a:latin typeface="Oswald"/>
                <a:ea typeface="Oswald"/>
                <a:cs typeface="Oswald"/>
                <a:sym typeface="Oswald"/>
              </a:rPr>
              <a:t> del </a:t>
            </a:r>
            <a:r>
              <a:rPr lang="en-US" sz="2700" b="1" i="0" u="none" strike="noStrike" cap="none" dirty="0" err="1">
                <a:solidFill>
                  <a:schemeClr val="dk1"/>
                </a:solidFill>
                <a:latin typeface="Oswald"/>
                <a:ea typeface="Oswald"/>
                <a:cs typeface="Oswald"/>
                <a:sym typeface="Oswald"/>
              </a:rPr>
              <a:t>Estudiante</a:t>
            </a:r>
            <a:r>
              <a:rPr lang="en-US" sz="2700" b="1" i="0" u="none" strike="noStrike" cap="none" dirty="0">
                <a:solidFill>
                  <a:schemeClr val="dk1"/>
                </a:solidFill>
                <a:latin typeface="Oswald"/>
                <a:ea typeface="Oswald"/>
                <a:cs typeface="Oswald"/>
                <a:sym typeface="Oswald"/>
              </a:rPr>
              <a:t> </a:t>
            </a:r>
            <a:r>
              <a:rPr lang="en-US" sz="2700" b="1" i="0" u="none" strike="noStrike" cap="none" dirty="0" err="1">
                <a:solidFill>
                  <a:schemeClr val="dk1"/>
                </a:solidFill>
                <a:latin typeface="Oswald"/>
                <a:ea typeface="Oswald"/>
                <a:cs typeface="Oswald"/>
                <a:sym typeface="Oswald"/>
              </a:rPr>
              <a:t>Dependiente</a:t>
            </a:r>
            <a:endParaRPr sz="2700" b="1" i="0" u="none" strike="noStrike" cap="none" dirty="0">
              <a:solidFill>
                <a:schemeClr val="dk1"/>
              </a:solidFill>
              <a:latin typeface="Oswald"/>
              <a:ea typeface="Oswald"/>
              <a:cs typeface="Oswald"/>
              <a:sym typeface="Oswald"/>
            </a:endParaRPr>
          </a:p>
        </p:txBody>
      </p:sp>
      <p:sp>
        <p:nvSpPr>
          <p:cNvPr id="1257" name="Google Shape;1257;p62"/>
          <p:cNvSpPr txBox="1"/>
          <p:nvPr/>
        </p:nvSpPr>
        <p:spPr>
          <a:xfrm>
            <a:off x="695244" y="1721762"/>
            <a:ext cx="2289025" cy="37856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Esta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página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demuestra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uno de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los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padres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abriendo</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la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invitación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de la  FAFSA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desde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lang="en-US" sz="1600" b="1" kern="0" dirty="0" err="1">
                <a:solidFill>
                  <a:srgbClr val="191918"/>
                </a:solidFill>
                <a:latin typeface="Arial"/>
                <a:ea typeface="Arial"/>
                <a:cs typeface="Arial"/>
                <a:sym typeface="Arial"/>
              </a:rPr>
              <a:t>su</a:t>
            </a:r>
            <a:r>
              <a:rPr lang="en-US" sz="1600" b="1" kern="0" dirty="0">
                <a:solidFill>
                  <a:srgbClr val="191918"/>
                </a:solidFill>
                <a:latin typeface="Arial"/>
                <a:ea typeface="Arial"/>
                <a:cs typeface="Arial"/>
                <a:sym typeface="Arial"/>
              </a:rPr>
              <a:t> </a:t>
            </a:r>
            <a:r>
              <a:rPr kumimoji="0" lang="en-US" sz="1600" b="1" i="0" u="none" strike="noStrike" kern="0" cap="none" spc="0" normalizeH="0" baseline="0" noProof="0" dirty="0" err="1">
                <a:ln>
                  <a:noFill/>
                </a:ln>
                <a:solidFill>
                  <a:srgbClr val="FF0000"/>
                </a:solidFill>
                <a:effectLst/>
                <a:uLnTx/>
                <a:uFillTx/>
                <a:latin typeface="Arial"/>
                <a:ea typeface="Arial"/>
                <a:cs typeface="Arial"/>
                <a:sym typeface="Arial"/>
              </a:rPr>
              <a:t>correo</a:t>
            </a:r>
            <a:r>
              <a:rPr kumimoji="0" lang="en-US" sz="1600" b="1" i="0" u="none" strike="noStrike" kern="0" cap="none" spc="0" normalizeH="0" baseline="0" noProof="0" dirty="0">
                <a:ln>
                  <a:noFill/>
                </a:ln>
                <a:solidFill>
                  <a:srgbClr val="FF0000"/>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FF0000"/>
                </a:solidFill>
                <a:effectLst/>
                <a:uLnTx/>
                <a:uFillTx/>
                <a:latin typeface="Arial"/>
                <a:ea typeface="Arial"/>
                <a:cs typeface="Arial"/>
                <a:sym typeface="Arial"/>
              </a:rPr>
              <a:t>electrónico</a:t>
            </a:r>
            <a:r>
              <a:rPr kumimoji="0" lang="en-US" sz="1600" b="1" i="0" u="none" strike="noStrike" kern="0" cap="none" spc="0" normalizeH="0" baseline="0" noProof="0" dirty="0">
                <a:ln>
                  <a:noFill/>
                </a:ln>
                <a:solidFill>
                  <a:srgbClr val="FF0000"/>
                </a:solidFill>
                <a:effectLst/>
                <a:uLnTx/>
                <a:uFillTx/>
                <a:latin typeface="Arial"/>
                <a:ea typeface="Arial"/>
                <a:cs typeface="Arial"/>
                <a:sym typeface="Arial"/>
              </a:rPr>
              <a:t>.</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El padre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seleccion</a:t>
            </a:r>
            <a:r>
              <a:rPr lang="en-US" sz="1600" b="1" kern="0" dirty="0">
                <a:solidFill>
                  <a:srgbClr val="191918"/>
                </a:solidFill>
                <a:latin typeface="Arial"/>
                <a:ea typeface="Arial"/>
                <a:cs typeface="Arial"/>
                <a:sym typeface="Arial"/>
              </a:rPr>
              <a:t>a </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“Log In" para </a:t>
            </a:r>
            <a:r>
              <a:rPr lang="en-US" sz="1600" b="1" kern="0" dirty="0" err="1">
                <a:solidFill>
                  <a:srgbClr val="191918"/>
                </a:solidFill>
                <a:latin typeface="Arial"/>
                <a:ea typeface="Arial"/>
                <a:cs typeface="Arial"/>
                <a:sym typeface="Arial"/>
              </a:rPr>
              <a:t>iniciar</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sesión</a:t>
            </a:r>
            <a:r>
              <a:rPr lang="en-US" sz="1600" b="1" kern="0" dirty="0">
                <a:solidFill>
                  <a:srgbClr val="191918"/>
                </a:solidFill>
                <a:latin typeface="Arial"/>
                <a:ea typeface="Arial"/>
                <a:cs typeface="Arial"/>
                <a:sym typeface="Arial"/>
              </a:rPr>
              <a:t> y </a:t>
            </a:r>
            <a:r>
              <a:rPr lang="en-US" sz="1600" b="1" kern="0" dirty="0" err="1">
                <a:solidFill>
                  <a:srgbClr val="191918"/>
                </a:solidFill>
                <a:latin typeface="Arial"/>
                <a:ea typeface="Arial"/>
                <a:cs typeface="Arial"/>
                <a:sym typeface="Arial"/>
              </a:rPr>
              <a:t>será</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dirigido</a:t>
            </a:r>
            <a:r>
              <a:rPr lang="en-US" sz="1600" b="1" kern="0" dirty="0">
                <a:solidFill>
                  <a:srgbClr val="191918"/>
                </a:solidFill>
                <a:latin typeface="Arial"/>
                <a:ea typeface="Arial"/>
                <a:cs typeface="Arial"/>
                <a:sym typeface="Arial"/>
              </a:rPr>
              <a:t> a </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StudentAid.gov.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258" name="Google Shape;1258;p62" descr="Screenshot of the email request sent to parents listed on a FAFSA form. The student’s name is included in the email headline. The email text reminds the parent of the importance of completing their information, but that completing their section of the FAFSA form does not make them financially responsible. Additional text informs the parent that they will need an account username and password (FSA ID) to log in and complete this request. Below that, there is a button the parent can select to “Log In.”"/>
          <p:cNvPicPr preferRelativeResize="0"/>
          <p:nvPr/>
        </p:nvPicPr>
        <p:blipFill rotWithShape="1">
          <a:blip r:embed="rId3">
            <a:alphaModFix/>
          </a:blip>
          <a:srcRect/>
          <a:stretch/>
        </p:blipFill>
        <p:spPr>
          <a:xfrm>
            <a:off x="3688499" y="830140"/>
            <a:ext cx="3302505" cy="5790947"/>
          </a:xfrm>
          <a:prstGeom prst="rect">
            <a:avLst/>
          </a:prstGeom>
          <a:noFill/>
          <a:ln w="12700" cap="flat" cmpd="sng">
            <a:solidFill>
              <a:schemeClr val="dk1"/>
            </a:solidFill>
            <a:prstDash val="solid"/>
            <a:round/>
            <a:headEnd type="none" w="sm" len="sm"/>
            <a:tailEnd type="none" w="sm" len="sm"/>
          </a:ln>
        </p:spPr>
      </p:pic>
      <p:pic>
        <p:nvPicPr>
          <p:cNvPr id="1259" name="Google Shape;1259;p62" descr="Screenshot continuation of the email request sent to parents listed on a FAFSA form. The parent is reminded that they should complete their section of the FAFSA form as soon as possible. Below that, a banner informs the parent of how they can find help if they are unable to locate the student’s FAFSA form. "/>
          <p:cNvPicPr preferRelativeResize="0"/>
          <p:nvPr/>
        </p:nvPicPr>
        <p:blipFill rotWithShape="1">
          <a:blip r:embed="rId4">
            <a:alphaModFix/>
          </a:blip>
          <a:srcRect/>
          <a:stretch/>
        </p:blipFill>
        <p:spPr>
          <a:xfrm>
            <a:off x="7231974" y="532015"/>
            <a:ext cx="3072213" cy="6089072"/>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sp>
        <p:nvSpPr>
          <p:cNvPr id="1265" name="Google Shape;1265;p63"/>
          <p:cNvSpPr txBox="1">
            <a:spLocks noGrp="1"/>
          </p:cNvSpPr>
          <p:nvPr>
            <p:ph type="title" idx="4294967295"/>
          </p:nvPr>
        </p:nvSpPr>
        <p:spPr>
          <a:xfrm>
            <a:off x="641457"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3600" b="1" i="0" u="none" strike="noStrike" cap="none" dirty="0" err="1">
                <a:solidFill>
                  <a:schemeClr val="dk1"/>
                </a:solidFill>
                <a:latin typeface="Oswald"/>
                <a:ea typeface="Oswald"/>
                <a:cs typeface="Oswald"/>
                <a:sym typeface="Oswald"/>
              </a:rPr>
              <a:t>Inicio</a:t>
            </a:r>
            <a:r>
              <a:rPr lang="en-US" sz="3600" b="1" i="0" u="none" strike="noStrike" cap="none" dirty="0">
                <a:solidFill>
                  <a:schemeClr val="dk1"/>
                </a:solidFill>
                <a:latin typeface="Oswald"/>
                <a:ea typeface="Oswald"/>
                <a:cs typeface="Oswald"/>
                <a:sym typeface="Oswald"/>
              </a:rPr>
              <a:t> de </a:t>
            </a:r>
            <a:r>
              <a:rPr lang="en-US" sz="3600" b="1" i="0" u="none" strike="noStrike" cap="none" dirty="0" err="1">
                <a:solidFill>
                  <a:schemeClr val="dk1"/>
                </a:solidFill>
                <a:latin typeface="Oswald"/>
                <a:ea typeface="Oswald"/>
                <a:cs typeface="Oswald"/>
                <a:sym typeface="Oswald"/>
              </a:rPr>
              <a:t>Sesión</a:t>
            </a:r>
            <a:r>
              <a:rPr lang="en-US" sz="3600" b="1" i="0" u="none" strike="noStrike" cap="none" dirty="0">
                <a:solidFill>
                  <a:schemeClr val="dk1"/>
                </a:solidFill>
                <a:latin typeface="Oswald"/>
                <a:ea typeface="Oswald"/>
                <a:cs typeface="Oswald"/>
                <a:sym typeface="Oswald"/>
              </a:rPr>
              <a:t> de </a:t>
            </a:r>
            <a:r>
              <a:rPr lang="en-US" sz="3600" b="1" i="0" u="none" strike="noStrike" cap="none" dirty="0" err="1">
                <a:solidFill>
                  <a:schemeClr val="dk1"/>
                </a:solidFill>
                <a:latin typeface="Oswald"/>
                <a:ea typeface="Oswald"/>
                <a:cs typeface="Oswald"/>
                <a:sym typeface="Oswald"/>
              </a:rPr>
              <a:t>los</a:t>
            </a:r>
            <a:r>
              <a:rPr lang="en-US" sz="3600" b="1" i="0" u="none" strike="noStrike" cap="none" dirty="0">
                <a:solidFill>
                  <a:schemeClr val="dk1"/>
                </a:solidFill>
                <a:latin typeface="Oswald"/>
                <a:ea typeface="Oswald"/>
                <a:cs typeface="Oswald"/>
                <a:sym typeface="Oswald"/>
              </a:rPr>
              <a:t> padres del </a:t>
            </a:r>
            <a:r>
              <a:rPr lang="en-US" sz="3600" b="1" i="0" u="none" strike="noStrike" cap="none" dirty="0" err="1">
                <a:solidFill>
                  <a:schemeClr val="dk1"/>
                </a:solidFill>
                <a:latin typeface="Oswald"/>
                <a:ea typeface="Oswald"/>
                <a:cs typeface="Oswald"/>
                <a:sym typeface="Oswald"/>
              </a:rPr>
              <a:t>Estudiante</a:t>
            </a:r>
            <a:r>
              <a:rPr lang="en-US" sz="3600" b="1" i="0" u="none" strike="noStrike" cap="none" dirty="0">
                <a:solidFill>
                  <a:schemeClr val="dk1"/>
                </a:solidFill>
                <a:latin typeface="Oswald"/>
                <a:ea typeface="Oswald"/>
                <a:cs typeface="Oswald"/>
                <a:sym typeface="Oswald"/>
              </a:rPr>
              <a:t> </a:t>
            </a:r>
            <a:r>
              <a:rPr lang="en-US" sz="3600" b="1" i="0" u="none" strike="noStrike" cap="none" dirty="0" err="1">
                <a:solidFill>
                  <a:schemeClr val="dk1"/>
                </a:solidFill>
                <a:latin typeface="Oswald"/>
                <a:ea typeface="Oswald"/>
                <a:cs typeface="Oswald"/>
                <a:sym typeface="Oswald"/>
              </a:rPr>
              <a:t>Dependiente</a:t>
            </a:r>
            <a:r>
              <a:rPr lang="en-US" sz="3600" b="1" i="0" u="none" strike="noStrike" cap="none" dirty="0">
                <a:solidFill>
                  <a:schemeClr val="dk1"/>
                </a:solidFill>
                <a:latin typeface="Oswald"/>
                <a:ea typeface="Oswald"/>
                <a:cs typeface="Oswald"/>
                <a:sym typeface="Oswald"/>
              </a:rPr>
              <a:t> </a:t>
            </a:r>
            <a:endParaRPr sz="3600" b="1" i="0" u="none" strike="noStrike" cap="none" dirty="0">
              <a:solidFill>
                <a:schemeClr val="dk1"/>
              </a:solidFill>
              <a:latin typeface="Oswald"/>
              <a:ea typeface="Oswald"/>
              <a:cs typeface="Oswald"/>
              <a:sym typeface="Oswald"/>
            </a:endParaRPr>
          </a:p>
        </p:txBody>
      </p:sp>
      <p:sp>
        <p:nvSpPr>
          <p:cNvPr id="1266" name="Google Shape;1266;p63"/>
          <p:cNvSpPr txBox="1"/>
          <p:nvPr/>
        </p:nvSpPr>
        <p:spPr>
          <a:xfrm>
            <a:off x="264920" y="1735273"/>
            <a:ext cx="2835728" cy="15696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Para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ingresar</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la FAFSA</a:t>
            </a:r>
            <a:r>
              <a:rPr kumimoji="0" lang="en-US" sz="1600" b="1" i="0" u="none" strike="noStrike" kern="0" cap="none" spc="0" normalizeH="0" baseline="3000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se les </a:t>
            </a:r>
            <a:r>
              <a:rPr lang="en-US" sz="1600" b="1" kern="0" dirty="0" err="1">
                <a:solidFill>
                  <a:srgbClr val="191918"/>
                </a:solidFill>
                <a:latin typeface="Arial"/>
                <a:ea typeface="Arial"/>
                <a:cs typeface="Arial"/>
                <a:sym typeface="Arial"/>
              </a:rPr>
              <a:t>requiere</a:t>
            </a:r>
            <a:r>
              <a:rPr lang="en-US" sz="1600" b="1" kern="0" dirty="0">
                <a:solidFill>
                  <a:srgbClr val="191918"/>
                </a:solidFill>
                <a:latin typeface="Arial"/>
                <a:ea typeface="Arial"/>
                <a:cs typeface="Arial"/>
                <a:sym typeface="Arial"/>
              </a:rPr>
              <a:t> a </a:t>
            </a:r>
            <a:r>
              <a:rPr lang="en-US" sz="1600" b="1" kern="0" dirty="0" err="1">
                <a:solidFill>
                  <a:srgbClr val="191918"/>
                </a:solidFill>
                <a:latin typeface="Arial"/>
                <a:ea typeface="Arial"/>
                <a:cs typeface="Arial"/>
                <a:sym typeface="Arial"/>
              </a:rPr>
              <a:t>todos</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los</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usuarios</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tener</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una</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cuenta</a:t>
            </a:r>
            <a:r>
              <a:rPr lang="en-US" sz="1600" b="1" kern="0" dirty="0">
                <a:solidFill>
                  <a:srgbClr val="191918"/>
                </a:solidFill>
                <a:latin typeface="Arial"/>
                <a:ea typeface="Arial"/>
                <a:cs typeface="Arial"/>
                <a:sym typeface="Arial"/>
              </a:rPr>
              <a:t> </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FSA ID.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267" name="Google Shape;1267;p63" descr="Screenshot  of the Log In page. Textboxes ask the parent to enter their FSA ID username, email, or phone number and their password. There is a button to “Log In” or the parent can select one of four text hyperlinks: “Create an Account,” “Forgot My Username,” “Forgot My Password,” or “Help Me Log In to My Account.” "/>
          <p:cNvPicPr preferRelativeResize="0"/>
          <p:nvPr/>
        </p:nvPicPr>
        <p:blipFill rotWithShape="1">
          <a:blip r:embed="rId3">
            <a:alphaModFix/>
          </a:blip>
          <a:srcRect/>
          <a:stretch/>
        </p:blipFill>
        <p:spPr>
          <a:xfrm>
            <a:off x="3806432" y="1290507"/>
            <a:ext cx="7133118" cy="5424627"/>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sp>
        <p:nvSpPr>
          <p:cNvPr id="1281" name="Google Shape;1281;p65"/>
          <p:cNvSpPr txBox="1">
            <a:spLocks noGrp="1"/>
          </p:cNvSpPr>
          <p:nvPr>
            <p:ph type="title" idx="4294967295"/>
          </p:nvPr>
        </p:nvSpPr>
        <p:spPr>
          <a:xfrm>
            <a:off x="735828" y="190262"/>
            <a:ext cx="8099132"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3600" b="1" i="0" u="none" strike="noStrike" cap="none" dirty="0">
                <a:solidFill>
                  <a:schemeClr val="dk1"/>
                </a:solidFill>
                <a:latin typeface="Oswald"/>
                <a:ea typeface="Oswald"/>
                <a:cs typeface="Oswald"/>
                <a:sym typeface="Oswald"/>
              </a:rPr>
              <a:t>Padre/Madre del </a:t>
            </a:r>
            <a:r>
              <a:rPr lang="en-US" sz="3600" b="1" i="0" u="none" strike="noStrike" cap="none" dirty="0" err="1">
                <a:solidFill>
                  <a:schemeClr val="dk1"/>
                </a:solidFill>
                <a:latin typeface="Oswald"/>
                <a:ea typeface="Oswald"/>
                <a:cs typeface="Oswald"/>
                <a:sym typeface="Oswald"/>
              </a:rPr>
              <a:t>Estudiante</a:t>
            </a:r>
            <a:r>
              <a:rPr lang="en-US" sz="3600" b="1" i="0" u="none" strike="noStrike" cap="none" dirty="0">
                <a:solidFill>
                  <a:schemeClr val="dk1"/>
                </a:solidFill>
                <a:latin typeface="Oswald"/>
                <a:ea typeface="Oswald"/>
                <a:cs typeface="Oswald"/>
                <a:sym typeface="Oswald"/>
              </a:rPr>
              <a:t> </a:t>
            </a:r>
            <a:r>
              <a:rPr lang="en-US" sz="3600" b="1" i="0" u="none" strike="noStrike" cap="none" dirty="0" err="1">
                <a:solidFill>
                  <a:schemeClr val="dk1"/>
                </a:solidFill>
                <a:latin typeface="Oswald"/>
                <a:ea typeface="Oswald"/>
                <a:cs typeface="Oswald"/>
                <a:sym typeface="Oswald"/>
              </a:rPr>
              <a:t>Dependiente</a:t>
            </a:r>
            <a:r>
              <a:rPr lang="en-US" sz="3600" b="1" i="0" u="none" strike="noStrike" cap="none" dirty="0">
                <a:solidFill>
                  <a:schemeClr val="dk1"/>
                </a:solidFill>
                <a:latin typeface="Oswald"/>
                <a:ea typeface="Oswald"/>
                <a:cs typeface="Oswald"/>
                <a:sym typeface="Oswald"/>
              </a:rPr>
              <a:t> que </a:t>
            </a:r>
            <a:r>
              <a:rPr lang="en-US" sz="3600" b="1" i="0" u="none" strike="noStrike" cap="none" dirty="0" err="1">
                <a:solidFill>
                  <a:schemeClr val="dk1"/>
                </a:solidFill>
                <a:latin typeface="Oswald"/>
                <a:ea typeface="Oswald"/>
                <a:cs typeface="Oswald"/>
                <a:sym typeface="Oswald"/>
              </a:rPr>
              <a:t>Contribuye</a:t>
            </a:r>
            <a:r>
              <a:rPr lang="en-US" sz="3600" b="1" i="0" u="none" strike="noStrike" cap="none" dirty="0">
                <a:solidFill>
                  <a:schemeClr val="dk1"/>
                </a:solidFill>
                <a:latin typeface="Oswald"/>
                <a:ea typeface="Oswald"/>
                <a:cs typeface="Oswald"/>
                <a:sym typeface="Oswald"/>
              </a:rPr>
              <a:t> a la forma FAFSA</a:t>
            </a:r>
            <a:r>
              <a:rPr lang="en-US" sz="3600" b="1" i="0" u="none" strike="noStrike" cap="none" baseline="30000" dirty="0">
                <a:solidFill>
                  <a:schemeClr val="dk1"/>
                </a:solidFill>
                <a:latin typeface="Oswald"/>
                <a:ea typeface="Oswald"/>
                <a:cs typeface="Oswald"/>
                <a:sym typeface="Oswald"/>
              </a:rPr>
              <a:t>®</a:t>
            </a:r>
            <a:endParaRPr sz="3600" b="1" i="0" u="none" strike="noStrike" cap="none" dirty="0">
              <a:solidFill>
                <a:schemeClr val="dk1"/>
              </a:solidFill>
              <a:latin typeface="Oswald"/>
              <a:ea typeface="Oswald"/>
              <a:cs typeface="Oswald"/>
              <a:sym typeface="Oswald"/>
            </a:endParaRPr>
          </a:p>
        </p:txBody>
      </p:sp>
      <p:sp>
        <p:nvSpPr>
          <p:cNvPr id="1282" name="Google Shape;1282;p65"/>
          <p:cNvSpPr txBox="1"/>
          <p:nvPr/>
        </p:nvSpPr>
        <p:spPr>
          <a:xfrm>
            <a:off x="735827" y="1594349"/>
            <a:ext cx="989302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Esta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página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proporciona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información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acerca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de ser un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contribuyente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la forma de la FAFSA</a:t>
            </a:r>
            <a:r>
              <a:rPr kumimoji="0" lang="en-US" sz="1600" b="1" i="0" u="none" strike="noStrike" kern="0" cap="none" spc="0" normalizeH="0" baseline="30000" noProof="0" dirty="0">
                <a:ln>
                  <a:noFill/>
                </a:ln>
                <a:solidFill>
                  <a:srgbClr val="191918"/>
                </a:solidFill>
                <a:effectLst/>
                <a:uLnTx/>
                <a:uFillTx/>
                <a:latin typeface="Arial"/>
                <a:ea typeface="Arial"/>
                <a:cs typeface="Arial"/>
                <a:sym typeface="Arial"/>
              </a:rPr>
              <a:t>®</a:t>
            </a:r>
            <a:endParaRPr kumimoji="0" sz="1600" b="1" i="0" u="none" strike="noStrike" kern="0" cap="none" spc="0" normalizeH="0" baseline="0" noProof="0" dirty="0">
              <a:ln>
                <a:noFill/>
              </a:ln>
              <a:solidFill>
                <a:srgbClr val="191918"/>
              </a:solidFill>
              <a:effectLst/>
              <a:uLnTx/>
              <a:uFillTx/>
              <a:latin typeface="Arial"/>
              <a:ea typeface="Arial"/>
              <a:cs typeface="Arial"/>
              <a:sym typeface="Arial"/>
            </a:endParaRPr>
          </a:p>
        </p:txBody>
      </p:sp>
      <p:pic>
        <p:nvPicPr>
          <p:cNvPr id="1283" name="Google Shape;1283;p65" descr="Screenshot of the introduction page for parent contributing to the FAFSA form. The parent is reminded that the FAFSA form can’t be submitted for processing until their information is provided and that they can save the form to complete later. Frequently asked questions are also listed, which the parent can expand or collapse. This includes “Why have I been invited to contribute to this FAFSA form?” and “Does contributing to the form mean I’m financially responsible to pay for college?” "/>
          <p:cNvPicPr preferRelativeResize="0"/>
          <p:nvPr/>
        </p:nvPicPr>
        <p:blipFill rotWithShape="1">
          <a:blip r:embed="rId3">
            <a:alphaModFix/>
          </a:blip>
          <a:srcRect/>
          <a:stretch/>
        </p:blipFill>
        <p:spPr>
          <a:xfrm>
            <a:off x="551385" y="2070475"/>
            <a:ext cx="5486380" cy="4324647"/>
          </a:xfrm>
          <a:prstGeom prst="rect">
            <a:avLst/>
          </a:prstGeom>
          <a:noFill/>
          <a:ln w="12700" cap="flat" cmpd="sng">
            <a:solidFill>
              <a:schemeClr val="dk1"/>
            </a:solidFill>
            <a:prstDash val="solid"/>
            <a:round/>
            <a:headEnd type="none" w="sm" len="sm"/>
            <a:tailEnd type="none" w="sm" len="sm"/>
          </a:ln>
        </p:spPr>
      </p:pic>
      <p:pic>
        <p:nvPicPr>
          <p:cNvPr id="1284" name="Google Shape;1284;p65" descr="Screenshot continuation of the introduction page for parent contributing to the FAFSA form. Additional frequently asked questions are listed, which the parent can expand or collapse. This includes &quot;What do I need to complete my section(s)?&quot; &quot;What kind of information will I be asked to provide?&quot; and &quot;What happens after I complete my sections?&quot; "/>
          <p:cNvPicPr preferRelativeResize="0"/>
          <p:nvPr/>
        </p:nvPicPr>
        <p:blipFill rotWithShape="1">
          <a:blip r:embed="rId4">
            <a:alphaModFix/>
          </a:blip>
          <a:srcRect/>
          <a:stretch/>
        </p:blipFill>
        <p:spPr>
          <a:xfrm>
            <a:off x="6165295" y="2070474"/>
            <a:ext cx="4957134" cy="4326697"/>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2" name="Google Shape;1302;p68"/>
          <p:cNvSpPr txBox="1">
            <a:spLocks noGrp="1"/>
          </p:cNvSpPr>
          <p:nvPr>
            <p:ph type="title" idx="4294967295"/>
          </p:nvPr>
        </p:nvSpPr>
        <p:spPr>
          <a:xfrm>
            <a:off x="681800" y="301144"/>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3600" b="1" i="0" u="none" strike="noStrike" cap="none" dirty="0" err="1">
                <a:solidFill>
                  <a:schemeClr val="dk1"/>
                </a:solidFill>
                <a:latin typeface="Oswald"/>
                <a:ea typeface="Oswald"/>
                <a:cs typeface="Oswald"/>
                <a:sym typeface="Oswald"/>
              </a:rPr>
              <a:t>Información</a:t>
            </a:r>
            <a:r>
              <a:rPr lang="en-US" sz="3600" b="1" i="0" u="none" strike="noStrike" cap="none" dirty="0">
                <a:solidFill>
                  <a:schemeClr val="dk1"/>
                </a:solidFill>
                <a:latin typeface="Oswald"/>
                <a:ea typeface="Oswald"/>
                <a:cs typeface="Oswald"/>
                <a:sym typeface="Oswald"/>
              </a:rPr>
              <a:t> de Identidad de </a:t>
            </a:r>
            <a:r>
              <a:rPr lang="en-US" sz="3600" b="1" i="0" u="none" strike="noStrike" cap="none" dirty="0" err="1">
                <a:solidFill>
                  <a:schemeClr val="dk1"/>
                </a:solidFill>
                <a:latin typeface="Oswald"/>
                <a:ea typeface="Oswald"/>
                <a:cs typeface="Oswald"/>
                <a:sym typeface="Oswald"/>
              </a:rPr>
              <a:t>los</a:t>
            </a:r>
            <a:r>
              <a:rPr lang="en-US" sz="3600" b="1" i="0" u="none" strike="noStrike" cap="none" dirty="0">
                <a:solidFill>
                  <a:schemeClr val="dk1"/>
                </a:solidFill>
                <a:latin typeface="Oswald"/>
                <a:ea typeface="Oswald"/>
                <a:cs typeface="Oswald"/>
                <a:sym typeface="Oswald"/>
              </a:rPr>
              <a:t> Padres del </a:t>
            </a:r>
            <a:r>
              <a:rPr lang="en-US" sz="3600" b="1" i="0" u="none" strike="noStrike" cap="none" dirty="0" err="1">
                <a:solidFill>
                  <a:schemeClr val="dk1"/>
                </a:solidFill>
                <a:latin typeface="Oswald"/>
                <a:ea typeface="Oswald"/>
                <a:cs typeface="Oswald"/>
                <a:sym typeface="Oswald"/>
              </a:rPr>
              <a:t>Estudiante</a:t>
            </a:r>
            <a:r>
              <a:rPr lang="en-US" sz="3600" b="1" i="0" u="none" strike="noStrike" cap="none" dirty="0">
                <a:solidFill>
                  <a:schemeClr val="dk1"/>
                </a:solidFill>
                <a:latin typeface="Oswald"/>
                <a:ea typeface="Oswald"/>
                <a:cs typeface="Oswald"/>
                <a:sym typeface="Oswald"/>
              </a:rPr>
              <a:t> </a:t>
            </a:r>
            <a:r>
              <a:rPr lang="en-US" sz="3600" b="1" i="0" u="none" strike="noStrike" cap="none" dirty="0" err="1">
                <a:solidFill>
                  <a:schemeClr val="dk1"/>
                </a:solidFill>
                <a:latin typeface="Oswald"/>
                <a:ea typeface="Oswald"/>
                <a:cs typeface="Oswald"/>
                <a:sym typeface="Oswald"/>
              </a:rPr>
              <a:t>Dependiente</a:t>
            </a:r>
            <a:endParaRPr sz="3600" b="1" i="0" u="none" strike="noStrike" cap="none" dirty="0">
              <a:solidFill>
                <a:schemeClr val="dk1"/>
              </a:solidFill>
              <a:latin typeface="Oswald"/>
              <a:ea typeface="Oswald"/>
              <a:cs typeface="Oswald"/>
              <a:sym typeface="Oswald"/>
            </a:endParaRPr>
          </a:p>
        </p:txBody>
      </p:sp>
      <p:sp>
        <p:nvSpPr>
          <p:cNvPr id="1303" name="Google Shape;1303;p68"/>
          <p:cNvSpPr txBox="1"/>
          <p:nvPr/>
        </p:nvSpPr>
        <p:spPr>
          <a:xfrm>
            <a:off x="681800" y="1721050"/>
            <a:ext cx="2403900" cy="3000781"/>
          </a:xfrm>
          <a:prstGeom prst="rect">
            <a:avLst/>
          </a:prstGeom>
          <a:noFill/>
          <a:ln>
            <a:noFill/>
          </a:ln>
        </p:spPr>
        <p:txBody>
          <a:bodyPr spcFirstLastPara="1" wrap="square" lIns="91425" tIns="45700" rIns="91425" bIns="45700" anchor="t" anchorCtr="0">
            <a:spAutoFit/>
          </a:bodyPr>
          <a:lstStyle/>
          <a:p>
            <a:pPr>
              <a:lnSpc>
                <a:spcPct val="150000"/>
              </a:lnSpc>
              <a:buClr>
                <a:srgbClr val="191918"/>
              </a:buClr>
              <a:buSzPts val="1200"/>
              <a:defRPr/>
            </a:pPr>
            <a:r>
              <a:rPr kumimoji="0" lang="en-US" sz="1400" b="1" i="0" u="none" strike="noStrike" kern="0" cap="none" spc="0" normalizeH="0" baseline="0" noProof="0" dirty="0">
                <a:ln>
                  <a:noFill/>
                </a:ln>
                <a:solidFill>
                  <a:srgbClr val="191918"/>
                </a:solidFill>
                <a:effectLst/>
                <a:uLnTx/>
                <a:uFillTx/>
                <a:latin typeface="Arial"/>
                <a:ea typeface="Arial"/>
                <a:cs typeface="Arial"/>
                <a:sym typeface="Arial"/>
              </a:rPr>
              <a:t>Para </a:t>
            </a:r>
            <a:r>
              <a:rPr kumimoji="0" lang="en-US" sz="1400" b="1" i="0" u="none" strike="noStrike" kern="0" cap="none" spc="0" normalizeH="0" baseline="0" noProof="0" dirty="0" err="1">
                <a:ln>
                  <a:noFill/>
                </a:ln>
                <a:solidFill>
                  <a:srgbClr val="191918"/>
                </a:solidFill>
                <a:effectLst/>
                <a:uLnTx/>
                <a:uFillTx/>
                <a:latin typeface="Arial"/>
                <a:ea typeface="Arial"/>
                <a:cs typeface="Arial"/>
                <a:sym typeface="Arial"/>
              </a:rPr>
              <a:t>actualizar</a:t>
            </a:r>
            <a:r>
              <a:rPr kumimoji="0" lang="en-US" sz="14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400" b="1" i="0" u="none" strike="noStrike" kern="0" cap="none" spc="0" normalizeH="0" baseline="0" noProof="0" dirty="0" err="1">
                <a:ln>
                  <a:noFill/>
                </a:ln>
                <a:solidFill>
                  <a:srgbClr val="191918"/>
                </a:solidFill>
                <a:effectLst/>
                <a:uLnTx/>
                <a:uFillTx/>
                <a:latin typeface="Arial"/>
                <a:ea typeface="Arial"/>
                <a:cs typeface="Arial"/>
                <a:sym typeface="Arial"/>
              </a:rPr>
              <a:t>cualquier</a:t>
            </a:r>
            <a:r>
              <a:rPr kumimoji="0" lang="en-US" sz="14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400" b="1" i="0" u="none" strike="noStrike" kern="0" cap="none" spc="0" normalizeH="0" baseline="0" noProof="0" dirty="0" err="1">
                <a:ln>
                  <a:noFill/>
                </a:ln>
                <a:solidFill>
                  <a:srgbClr val="191918"/>
                </a:solidFill>
                <a:effectLst/>
                <a:uLnTx/>
                <a:uFillTx/>
                <a:latin typeface="Arial"/>
                <a:ea typeface="Arial"/>
                <a:cs typeface="Arial"/>
                <a:sym typeface="Arial"/>
              </a:rPr>
              <a:t>Información</a:t>
            </a:r>
            <a:r>
              <a:rPr kumimoji="0" lang="en-US" sz="1400" b="1" i="0" u="none" strike="noStrike" kern="0" cap="none" spc="0" normalizeH="0" baseline="0" noProof="0" dirty="0">
                <a:ln>
                  <a:noFill/>
                </a:ln>
                <a:solidFill>
                  <a:srgbClr val="191918"/>
                </a:solidFill>
                <a:effectLst/>
                <a:uLnTx/>
                <a:uFillTx/>
                <a:latin typeface="Arial"/>
                <a:ea typeface="Arial"/>
                <a:cs typeface="Arial"/>
                <a:sym typeface="Arial"/>
              </a:rPr>
              <a:t> personal, </a:t>
            </a:r>
            <a:r>
              <a:rPr kumimoji="0" lang="en-US" sz="1400" b="1" i="0" u="none" strike="noStrike" kern="0" cap="none" spc="0" normalizeH="0" baseline="0" noProof="0" dirty="0" err="1">
                <a:ln>
                  <a:noFill/>
                </a:ln>
                <a:solidFill>
                  <a:srgbClr val="191918"/>
                </a:solidFill>
                <a:effectLst/>
                <a:uLnTx/>
                <a:uFillTx/>
                <a:latin typeface="Arial"/>
                <a:ea typeface="Arial"/>
                <a:cs typeface="Arial"/>
                <a:sym typeface="Arial"/>
              </a:rPr>
              <a:t>el</a:t>
            </a:r>
            <a:r>
              <a:rPr kumimoji="0" lang="en-US" sz="1400" b="1" i="0" u="none" strike="noStrike" kern="0" cap="none" spc="0" normalizeH="0" baseline="0" noProof="0" dirty="0">
                <a:ln>
                  <a:noFill/>
                </a:ln>
                <a:solidFill>
                  <a:srgbClr val="191918"/>
                </a:solidFill>
                <a:effectLst/>
                <a:uLnTx/>
                <a:uFillTx/>
                <a:latin typeface="Arial"/>
                <a:ea typeface="Arial"/>
                <a:cs typeface="Arial"/>
                <a:sym typeface="Arial"/>
              </a:rPr>
              <a:t> padre/</a:t>
            </a:r>
            <a:r>
              <a:rPr kumimoji="0" lang="en-US" sz="1400" b="1" i="0" u="none" strike="noStrike" kern="0" cap="none" spc="0" normalizeH="0" baseline="0" noProof="0" dirty="0" err="1">
                <a:ln>
                  <a:noFill/>
                </a:ln>
                <a:solidFill>
                  <a:srgbClr val="191918"/>
                </a:solidFill>
                <a:effectLst/>
                <a:uLnTx/>
                <a:uFillTx/>
                <a:latin typeface="Arial"/>
                <a:ea typeface="Arial"/>
                <a:cs typeface="Arial"/>
                <a:sym typeface="Arial"/>
              </a:rPr>
              <a:t>madre</a:t>
            </a:r>
            <a:r>
              <a:rPr kumimoji="0" lang="en-US" sz="14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400" b="1" i="0" u="none" strike="noStrike" kern="0" cap="none" spc="0" normalizeH="0" baseline="0" noProof="0" dirty="0" err="1">
                <a:ln>
                  <a:noFill/>
                </a:ln>
                <a:solidFill>
                  <a:srgbClr val="191918"/>
                </a:solidFill>
                <a:effectLst/>
                <a:uLnTx/>
                <a:uFillTx/>
                <a:latin typeface="Arial"/>
                <a:ea typeface="Arial"/>
                <a:cs typeface="Arial"/>
                <a:sym typeface="Arial"/>
              </a:rPr>
              <a:t>debe</a:t>
            </a:r>
            <a:r>
              <a:rPr kumimoji="0" lang="en-US" sz="1400" b="1" i="0" u="none" strike="noStrike" kern="0" cap="none" spc="0" normalizeH="0" baseline="0" noProof="0" dirty="0">
                <a:ln>
                  <a:noFill/>
                </a:ln>
                <a:solidFill>
                  <a:srgbClr val="191918"/>
                </a:solidFill>
                <a:effectLst/>
                <a:uLnTx/>
                <a:uFillTx/>
                <a:latin typeface="Arial"/>
                <a:ea typeface="Arial"/>
                <a:cs typeface="Arial"/>
                <a:sym typeface="Arial"/>
              </a:rPr>
              <a:t> acceder a </a:t>
            </a:r>
            <a:r>
              <a:rPr kumimoji="0" lang="en-US" sz="1400" b="1" i="0" u="none" strike="noStrike" kern="0" cap="none" spc="0" normalizeH="0" baseline="0" noProof="0" dirty="0" err="1">
                <a:ln>
                  <a:noFill/>
                </a:ln>
                <a:solidFill>
                  <a:srgbClr val="191918"/>
                </a:solidFill>
                <a:effectLst/>
                <a:uLnTx/>
                <a:uFillTx/>
                <a:latin typeface="Arial"/>
                <a:ea typeface="Arial"/>
                <a:cs typeface="Arial"/>
                <a:sym typeface="Arial"/>
              </a:rPr>
              <a:t>su</a:t>
            </a:r>
            <a:r>
              <a:rPr kumimoji="0" lang="en-US" sz="14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400" b="1" i="0" u="none" strike="noStrike" kern="0" cap="none" spc="0" normalizeH="0" baseline="0" noProof="0" dirty="0" err="1">
                <a:ln>
                  <a:noFill/>
                </a:ln>
                <a:solidFill>
                  <a:srgbClr val="191918"/>
                </a:solidFill>
                <a:effectLst/>
                <a:uLnTx/>
                <a:uFillTx/>
                <a:latin typeface="Arial"/>
                <a:ea typeface="Arial"/>
                <a:cs typeface="Arial"/>
                <a:sym typeface="Arial"/>
              </a:rPr>
              <a:t>Configuración</a:t>
            </a:r>
            <a:r>
              <a:rPr kumimoji="0" lang="en-US" sz="1400" b="1" i="0" u="none" strike="noStrike" kern="0" cap="none" spc="0" normalizeH="0" baseline="0" noProof="0" dirty="0">
                <a:ln>
                  <a:noFill/>
                </a:ln>
                <a:solidFill>
                  <a:srgbClr val="191918"/>
                </a:solidFill>
                <a:effectLst/>
                <a:uLnTx/>
                <a:uFillTx/>
                <a:latin typeface="Arial"/>
                <a:ea typeface="Arial"/>
                <a:cs typeface="Arial"/>
                <a:sym typeface="Arial"/>
              </a:rPr>
              <a:t> de </a:t>
            </a:r>
            <a:r>
              <a:rPr kumimoji="0" lang="en-US" sz="1400" b="1" i="0" u="none" strike="noStrike" kern="0" cap="none" spc="0" normalizeH="0" baseline="0" noProof="0" dirty="0" err="1">
                <a:ln>
                  <a:noFill/>
                </a:ln>
                <a:solidFill>
                  <a:srgbClr val="191918"/>
                </a:solidFill>
                <a:effectLst/>
                <a:uLnTx/>
                <a:uFillTx/>
                <a:latin typeface="Arial"/>
                <a:ea typeface="Arial"/>
                <a:cs typeface="Arial"/>
                <a:sym typeface="Arial"/>
              </a:rPr>
              <a:t>Cuentas</a:t>
            </a:r>
            <a:r>
              <a:rPr kumimoji="0" lang="en-US" sz="14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400" b="1" i="0" u="none" strike="noStrike" kern="0" cap="none" spc="0" normalizeH="0" baseline="0" noProof="0" dirty="0" err="1">
                <a:ln>
                  <a:noFill/>
                </a:ln>
                <a:solidFill>
                  <a:srgbClr val="191918"/>
                </a:solidFill>
                <a:effectLst/>
                <a:uLnTx/>
                <a:uFillTx/>
                <a:latin typeface="Arial"/>
                <a:ea typeface="Arial"/>
                <a:cs typeface="Arial"/>
                <a:sym typeface="Arial"/>
              </a:rPr>
              <a:t>en</a:t>
            </a:r>
            <a:r>
              <a:rPr kumimoji="0" lang="en-US" sz="1400" b="1" i="0" u="none" strike="noStrike" kern="0" cap="none" spc="0" normalizeH="0" baseline="0" noProof="0" dirty="0">
                <a:ln>
                  <a:noFill/>
                </a:ln>
                <a:solidFill>
                  <a:srgbClr val="191918"/>
                </a:solidFill>
                <a:effectLst/>
                <a:uLnTx/>
                <a:uFillTx/>
                <a:latin typeface="Arial"/>
                <a:ea typeface="Arial"/>
                <a:cs typeface="Arial"/>
                <a:sym typeface="Arial"/>
              </a:rPr>
              <a:t> StudentAid.gov. </a:t>
            </a:r>
          </a:p>
          <a:p>
            <a:pPr marL="0" marR="0" lvl="0" indent="0" algn="l" defTabSz="914400" rtl="0" eaLnBrk="1" fontAlgn="auto" latinLnBrk="0" hangingPunct="1">
              <a:lnSpc>
                <a:spcPct val="150000"/>
              </a:lnSpc>
              <a:spcBef>
                <a:spcPts val="0"/>
              </a:spcBef>
              <a:spcAft>
                <a:spcPts val="0"/>
              </a:spcAft>
              <a:buClr>
                <a:srgbClr val="191918"/>
              </a:buClr>
              <a:buSzPts val="1200"/>
              <a:buFont typeface="Arial"/>
              <a:buNone/>
              <a:tabLst/>
              <a:defRPr/>
            </a:pPr>
            <a:endParaRPr lang="en-US" sz="1400" b="1" kern="0" dirty="0">
              <a:solidFill>
                <a:srgbClr val="191918"/>
              </a:solidFill>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200"/>
              <a:buFont typeface="Arial"/>
              <a:buNone/>
              <a:tabLst/>
              <a:defRPr/>
            </a:pPr>
            <a:endParaRPr kumimoji="0" lang="en-US" sz="1400" b="1" i="0" u="none" strike="noStrike" kern="0" cap="none" spc="0" normalizeH="0" baseline="0" noProof="0" dirty="0">
              <a:ln>
                <a:noFill/>
              </a:ln>
              <a:solidFill>
                <a:srgbClr val="191918"/>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200"/>
              <a:buFont typeface="Arial"/>
              <a:buNone/>
              <a:tabLst/>
              <a:defRPr/>
            </a:pPr>
            <a:r>
              <a:rPr kumimoji="0" lang="en-US" sz="1400" b="1" i="0" u="none" strike="noStrike" kern="0" cap="none" spc="0" normalizeH="0" baseline="0" noProof="0" dirty="0">
                <a:ln>
                  <a:noFill/>
                </a:ln>
                <a:solidFill>
                  <a:srgbClr val="191918"/>
                </a:solidFill>
                <a:effectLst/>
                <a:uLnTx/>
                <a:uFillTx/>
                <a:latin typeface="Arial"/>
                <a:ea typeface="Arial"/>
                <a:cs typeface="Arial"/>
                <a:sym typeface="Arial"/>
              </a:rPr>
              <a:t> </a:t>
            </a: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304" name="Google Shape;1304;p68" descr="Screenshot of the Parent Identity Information section of the FAFSA form. Parent information including name, date of birth, Social Security number, email address, and mobile phone number are displayed to verify. "/>
          <p:cNvPicPr preferRelativeResize="0"/>
          <p:nvPr/>
        </p:nvPicPr>
        <p:blipFill rotWithShape="1">
          <a:blip r:embed="rId3">
            <a:alphaModFix/>
          </a:blip>
          <a:srcRect/>
          <a:stretch/>
        </p:blipFill>
        <p:spPr>
          <a:xfrm>
            <a:off x="3200400" y="1575400"/>
            <a:ext cx="8747924" cy="4340650"/>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sp>
        <p:nvSpPr>
          <p:cNvPr id="1310" name="Google Shape;1310;p69"/>
          <p:cNvSpPr txBox="1">
            <a:spLocks noGrp="1"/>
          </p:cNvSpPr>
          <p:nvPr>
            <p:ph type="title" idx="4294967295"/>
          </p:nvPr>
        </p:nvSpPr>
        <p:spPr>
          <a:xfrm>
            <a:off x="551860" y="540556"/>
            <a:ext cx="11853593"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US" sz="2800" b="1" i="0" u="none" strike="noStrike" cap="none" dirty="0" err="1">
                <a:solidFill>
                  <a:schemeClr val="dk1"/>
                </a:solidFill>
                <a:latin typeface="Oswald"/>
                <a:ea typeface="Oswald"/>
                <a:cs typeface="Oswald"/>
                <a:sym typeface="Oswald"/>
              </a:rPr>
              <a:t>Información</a:t>
            </a:r>
            <a:r>
              <a:rPr lang="en-US" sz="2800" b="1" i="0" u="none" strike="noStrike" cap="none" dirty="0">
                <a:solidFill>
                  <a:schemeClr val="dk1"/>
                </a:solidFill>
                <a:latin typeface="Oswald"/>
                <a:ea typeface="Oswald"/>
                <a:cs typeface="Oswald"/>
                <a:sym typeface="Oswald"/>
              </a:rPr>
              <a:t> de Identidad de </a:t>
            </a:r>
            <a:r>
              <a:rPr lang="en-US" sz="2800" b="1" i="0" u="none" strike="noStrike" cap="none" dirty="0" err="1">
                <a:solidFill>
                  <a:schemeClr val="dk1"/>
                </a:solidFill>
                <a:latin typeface="Oswald"/>
                <a:ea typeface="Oswald"/>
                <a:cs typeface="Oswald"/>
                <a:sym typeface="Oswald"/>
              </a:rPr>
              <a:t>los</a:t>
            </a:r>
            <a:r>
              <a:rPr lang="en-US" sz="2800" b="1" i="0" u="none" strike="noStrike" cap="none" dirty="0">
                <a:solidFill>
                  <a:schemeClr val="dk1"/>
                </a:solidFill>
                <a:latin typeface="Oswald"/>
                <a:ea typeface="Oswald"/>
                <a:cs typeface="Oswald"/>
                <a:sym typeface="Oswald"/>
              </a:rPr>
              <a:t> Padres del </a:t>
            </a:r>
            <a:r>
              <a:rPr lang="en-US" sz="2800" b="1" i="0" u="none" strike="noStrike" cap="none" dirty="0" err="1">
                <a:solidFill>
                  <a:schemeClr val="dk1"/>
                </a:solidFill>
                <a:latin typeface="Oswald"/>
                <a:ea typeface="Oswald"/>
                <a:cs typeface="Oswald"/>
                <a:sym typeface="Oswald"/>
              </a:rPr>
              <a:t>Estudiante</a:t>
            </a:r>
            <a:r>
              <a:rPr lang="en-US" sz="2800" b="1" i="0" u="none" strike="noStrike" cap="none" dirty="0">
                <a:solidFill>
                  <a:schemeClr val="dk1"/>
                </a:solidFill>
                <a:latin typeface="Oswald"/>
                <a:ea typeface="Oswald"/>
                <a:cs typeface="Oswald"/>
                <a:sym typeface="Oswald"/>
              </a:rPr>
              <a:t> </a:t>
            </a:r>
            <a:r>
              <a:rPr lang="en-US" sz="2800" b="1" i="0" u="none" strike="noStrike" cap="none" dirty="0" err="1">
                <a:solidFill>
                  <a:schemeClr val="dk1"/>
                </a:solidFill>
                <a:latin typeface="Oswald"/>
                <a:ea typeface="Oswald"/>
                <a:cs typeface="Oswald"/>
                <a:sym typeface="Oswald"/>
              </a:rPr>
              <a:t>Dependiente</a:t>
            </a:r>
            <a:r>
              <a:rPr lang="en-US" sz="2800" b="1" i="0" u="none" strike="noStrike" cap="none" dirty="0">
                <a:solidFill>
                  <a:schemeClr val="dk1"/>
                </a:solidFill>
                <a:latin typeface="Oswald"/>
                <a:ea typeface="Oswald"/>
                <a:cs typeface="Oswald"/>
                <a:sym typeface="Oswald"/>
              </a:rPr>
              <a:t> (</a:t>
            </a:r>
            <a:r>
              <a:rPr lang="en-US" sz="2800" b="1" i="0" u="none" strike="noStrike" cap="none" dirty="0" err="1">
                <a:solidFill>
                  <a:schemeClr val="dk1"/>
                </a:solidFill>
                <a:latin typeface="Oswald"/>
                <a:ea typeface="Oswald"/>
                <a:cs typeface="Oswald"/>
                <a:sym typeface="Oswald"/>
              </a:rPr>
              <a:t>Continuación</a:t>
            </a:r>
            <a:r>
              <a:rPr lang="en-US" sz="2800" b="1" i="0" u="none" strike="noStrike" cap="none" dirty="0">
                <a:solidFill>
                  <a:schemeClr val="dk1"/>
                </a:solidFill>
                <a:latin typeface="Oswald"/>
                <a:ea typeface="Oswald"/>
                <a:cs typeface="Oswald"/>
                <a:sym typeface="Oswald"/>
              </a:rPr>
              <a:t>)</a:t>
            </a:r>
            <a:endParaRPr sz="2800" b="1" i="0" u="none" strike="noStrike" cap="none" dirty="0">
              <a:solidFill>
                <a:schemeClr val="dk1"/>
              </a:solidFill>
              <a:latin typeface="Oswald"/>
              <a:ea typeface="Oswald"/>
              <a:cs typeface="Oswald"/>
              <a:sym typeface="Oswald"/>
            </a:endParaRPr>
          </a:p>
        </p:txBody>
      </p:sp>
      <p:pic>
        <p:nvPicPr>
          <p:cNvPr id="1311" name="Google Shape;1311;p69" descr="Screenshot continuation of the Parent Identity Information section, which has text boxes that prompt the parent to enter their permanent mailing address. "/>
          <p:cNvPicPr preferRelativeResize="0"/>
          <p:nvPr/>
        </p:nvPicPr>
        <p:blipFill rotWithShape="1">
          <a:blip r:embed="rId3">
            <a:alphaModFix/>
          </a:blip>
          <a:srcRect/>
          <a:stretch/>
        </p:blipFill>
        <p:spPr>
          <a:xfrm>
            <a:off x="4199909" y="1523688"/>
            <a:ext cx="7637790" cy="5112592"/>
          </a:xfrm>
          <a:prstGeom prst="rect">
            <a:avLst/>
          </a:prstGeom>
          <a:noFill/>
          <a:ln w="12700" cap="flat" cmpd="sng">
            <a:solidFill>
              <a:schemeClr val="dk1"/>
            </a:solidFill>
            <a:prstDash val="solid"/>
            <a:round/>
            <a:headEnd type="none" w="sm" len="sm"/>
            <a:tailEnd type="none" w="sm" len="sm"/>
          </a:ln>
        </p:spPr>
      </p:pic>
      <p:sp>
        <p:nvSpPr>
          <p:cNvPr id="3" name="TextBox 2">
            <a:extLst>
              <a:ext uri="{FF2B5EF4-FFF2-40B4-BE49-F238E27FC236}">
                <a16:creationId xmlns:a16="http://schemas.microsoft.com/office/drawing/2014/main" id="{1303DC0C-1657-38DC-D2F2-D1EC2E3AC38E}"/>
              </a:ext>
            </a:extLst>
          </p:cNvPr>
          <p:cNvSpPr txBox="1"/>
          <p:nvPr/>
        </p:nvSpPr>
        <p:spPr>
          <a:xfrm>
            <a:off x="264921" y="2155399"/>
            <a:ext cx="3512320" cy="1754326"/>
          </a:xfrm>
          <a:prstGeom prst="rect">
            <a:avLst/>
          </a:prstGeom>
          <a:noFill/>
        </p:spPr>
        <p:txBody>
          <a:bodyPr wrap="square">
            <a:spAutoFit/>
          </a:bodyPr>
          <a:lstStyle/>
          <a:p>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Para </a:t>
            </a:r>
            <a:r>
              <a:rPr kumimoji="0" lang="en-US" sz="1800" b="1" i="0" u="none" strike="noStrike" kern="0" cap="none" spc="0" normalizeH="0" baseline="0" noProof="0" dirty="0" err="1">
                <a:ln>
                  <a:noFill/>
                </a:ln>
                <a:solidFill>
                  <a:srgbClr val="191918"/>
                </a:solidFill>
                <a:effectLst/>
                <a:uLnTx/>
                <a:uFillTx/>
                <a:latin typeface="Arial"/>
                <a:ea typeface="Arial"/>
                <a:cs typeface="Arial"/>
                <a:sym typeface="Arial"/>
              </a:rPr>
              <a:t>los</a:t>
            </a: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 campos </a:t>
            </a:r>
            <a:r>
              <a:rPr kumimoji="0" lang="en-US" sz="1800" b="1" i="0" u="none" strike="noStrike" kern="0" cap="none" spc="0" normalizeH="0" baseline="0" noProof="0" dirty="0" err="1">
                <a:ln>
                  <a:noFill/>
                </a:ln>
                <a:solidFill>
                  <a:srgbClr val="191918"/>
                </a:solidFill>
                <a:effectLst/>
                <a:uLnTx/>
                <a:uFillTx/>
                <a:latin typeface="Arial"/>
                <a:ea typeface="Arial"/>
                <a:cs typeface="Arial"/>
                <a:sym typeface="Arial"/>
              </a:rPr>
              <a:t>relacionados</a:t>
            </a: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 con la </a:t>
            </a:r>
            <a:r>
              <a:rPr kumimoji="0" lang="en-US" sz="1800" b="1" i="0" u="none" strike="noStrike" kern="0" cap="none" spc="0" normalizeH="0" baseline="0" noProof="0" dirty="0" err="1">
                <a:ln>
                  <a:noFill/>
                </a:ln>
                <a:solidFill>
                  <a:srgbClr val="191918"/>
                </a:solidFill>
                <a:effectLst/>
                <a:uLnTx/>
                <a:uFillTx/>
                <a:latin typeface="Arial"/>
                <a:ea typeface="Arial"/>
                <a:cs typeface="Arial"/>
                <a:sym typeface="Arial"/>
              </a:rPr>
              <a:t>dirección</a:t>
            </a: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 postal de </a:t>
            </a:r>
            <a:r>
              <a:rPr kumimoji="0" lang="en-US" sz="1800" b="1" i="0" u="none" strike="noStrike" kern="0" cap="none" spc="0" normalizeH="0" baseline="0" noProof="0" dirty="0" err="1">
                <a:ln>
                  <a:noFill/>
                </a:ln>
                <a:solidFill>
                  <a:srgbClr val="191918"/>
                </a:solidFill>
                <a:effectLst/>
                <a:uLnTx/>
                <a:uFillTx/>
                <a:latin typeface="Arial"/>
                <a:ea typeface="Arial"/>
                <a:cs typeface="Arial"/>
                <a:sym typeface="Arial"/>
              </a:rPr>
              <a:t>los</a:t>
            </a: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 padres, </a:t>
            </a:r>
            <a:r>
              <a:rPr kumimoji="0" lang="en-US" sz="1800" b="1" i="0" u="none" strike="noStrike" kern="0" cap="none" spc="0" normalizeH="0" baseline="0" noProof="0" dirty="0" err="1">
                <a:ln>
                  <a:noFill/>
                </a:ln>
                <a:solidFill>
                  <a:srgbClr val="191918"/>
                </a:solidFill>
                <a:effectLst/>
                <a:uLnTx/>
                <a:uFillTx/>
                <a:latin typeface="Arial"/>
                <a:ea typeface="Arial"/>
                <a:cs typeface="Arial"/>
                <a:sym typeface="Arial"/>
              </a:rPr>
              <a:t>el</a:t>
            </a: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 padre/</a:t>
            </a:r>
            <a:r>
              <a:rPr kumimoji="0" lang="en-US" sz="1800" b="1" i="0" u="none" strike="noStrike" kern="0" cap="none" spc="0" normalizeH="0" baseline="0" noProof="0" dirty="0" err="1">
                <a:ln>
                  <a:noFill/>
                </a:ln>
                <a:solidFill>
                  <a:srgbClr val="191918"/>
                </a:solidFill>
                <a:effectLst/>
                <a:uLnTx/>
                <a:uFillTx/>
                <a:latin typeface="Arial"/>
                <a:ea typeface="Arial"/>
                <a:cs typeface="Arial"/>
                <a:sym typeface="Arial"/>
              </a:rPr>
              <a:t>madre</a:t>
            </a: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800" b="1" i="0" u="none" strike="noStrike" kern="0" cap="none" spc="0" normalizeH="0" baseline="0" noProof="0" dirty="0" err="1">
                <a:ln>
                  <a:noFill/>
                </a:ln>
                <a:solidFill>
                  <a:srgbClr val="191918"/>
                </a:solidFill>
                <a:effectLst/>
                <a:uLnTx/>
                <a:uFillTx/>
                <a:latin typeface="Arial"/>
                <a:ea typeface="Arial"/>
                <a:cs typeface="Arial"/>
                <a:sym typeface="Arial"/>
              </a:rPr>
              <a:t>puede</a:t>
            </a: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800" b="1" i="0" u="none" strike="noStrike" kern="0" cap="none" spc="0" normalizeH="0" baseline="0" noProof="0" dirty="0" err="1">
                <a:ln>
                  <a:noFill/>
                </a:ln>
                <a:solidFill>
                  <a:srgbClr val="191918"/>
                </a:solidFill>
                <a:effectLst/>
                <a:uLnTx/>
                <a:uFillTx/>
                <a:latin typeface="Arial"/>
                <a:ea typeface="Arial"/>
                <a:cs typeface="Arial"/>
                <a:sym typeface="Arial"/>
              </a:rPr>
              <a:t>editarlos</a:t>
            </a: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800" b="1" i="0" u="none" strike="noStrike" kern="0" cap="none" spc="0" normalizeH="0" baseline="0" noProof="0" dirty="0" err="1">
                <a:ln>
                  <a:noFill/>
                </a:ln>
                <a:solidFill>
                  <a:srgbClr val="191918"/>
                </a:solidFill>
                <a:effectLst/>
                <a:uLnTx/>
                <a:uFillTx/>
                <a:latin typeface="Arial"/>
                <a:ea typeface="Arial"/>
                <a:cs typeface="Arial"/>
                <a:sym typeface="Arial"/>
              </a:rPr>
              <a:t>directamente</a:t>
            </a: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800" b="1" i="0" u="none" strike="noStrike" kern="0" cap="none" spc="0" normalizeH="0" baseline="0" noProof="0" dirty="0" err="1">
                <a:ln>
                  <a:noFill/>
                </a:ln>
                <a:solidFill>
                  <a:srgbClr val="191918"/>
                </a:solidFill>
                <a:effectLst/>
                <a:uLnTx/>
                <a:uFillTx/>
                <a:latin typeface="Arial"/>
                <a:ea typeface="Arial"/>
                <a:cs typeface="Arial"/>
                <a:sym typeface="Arial"/>
              </a:rPr>
              <a:t>en</a:t>
            </a: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800" b="1" i="0" u="none" strike="noStrike" kern="0" cap="none" spc="0" normalizeH="0" baseline="0" noProof="0" dirty="0" err="1">
                <a:ln>
                  <a:noFill/>
                </a:ln>
                <a:solidFill>
                  <a:srgbClr val="191918"/>
                </a:solidFill>
                <a:effectLst/>
                <a:uLnTx/>
                <a:uFillTx/>
                <a:latin typeface="Arial"/>
                <a:ea typeface="Arial"/>
                <a:cs typeface="Arial"/>
                <a:sym typeface="Arial"/>
              </a:rPr>
              <a:t>esta</a:t>
            </a: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800" b="1" i="0" u="none" strike="noStrike" kern="0" cap="none" spc="0" normalizeH="0" baseline="0" noProof="0" dirty="0" err="1">
                <a:ln>
                  <a:noFill/>
                </a:ln>
                <a:solidFill>
                  <a:srgbClr val="191918"/>
                </a:solidFill>
                <a:effectLst/>
                <a:uLnTx/>
                <a:uFillTx/>
                <a:latin typeface="Arial"/>
                <a:ea typeface="Arial"/>
                <a:cs typeface="Arial"/>
                <a:sym typeface="Arial"/>
              </a:rPr>
              <a:t>página</a:t>
            </a: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18" name="Google Shape;1318;p70"/>
          <p:cNvSpPr txBox="1"/>
          <p:nvPr/>
        </p:nvSpPr>
        <p:spPr>
          <a:xfrm>
            <a:off x="681798" y="1736294"/>
            <a:ext cx="2950864" cy="406261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s-ES" sz="1600" b="1" i="0" u="none" strike="noStrike" kern="0" cap="none" spc="0" normalizeH="0" baseline="0" noProof="0" dirty="0">
                <a:ln>
                  <a:noFill/>
                </a:ln>
                <a:solidFill>
                  <a:srgbClr val="191918"/>
                </a:solidFill>
                <a:effectLst/>
                <a:uLnTx/>
                <a:uFillTx/>
                <a:latin typeface="Arial"/>
                <a:ea typeface="Arial"/>
                <a:cs typeface="Arial"/>
                <a:sym typeface="Arial"/>
              </a:rPr>
              <a:t>Al proporcionar consentimiento, la Información de los </a:t>
            </a:r>
            <a:r>
              <a:rPr kumimoji="0" lang="es-ES" sz="1600" b="1" i="0" u="none" strike="noStrike" kern="0" cap="none" spc="0" normalizeH="0" baseline="0" noProof="0" dirty="0" err="1">
                <a:ln>
                  <a:noFill/>
                </a:ln>
                <a:solidFill>
                  <a:srgbClr val="191918"/>
                </a:solidFill>
                <a:effectLst/>
                <a:uLnTx/>
                <a:uFillTx/>
                <a:latin typeface="Arial"/>
                <a:ea typeface="Arial"/>
                <a:cs typeface="Arial"/>
                <a:sym typeface="Arial"/>
              </a:rPr>
              <a:t>taxes</a:t>
            </a:r>
            <a:r>
              <a:rPr kumimoji="0" lang="es-ES" sz="1600" b="1" i="0" u="none" strike="noStrike" kern="0" cap="none" spc="0" normalizeH="0" baseline="0" noProof="0" dirty="0">
                <a:ln>
                  <a:noFill/>
                </a:ln>
                <a:solidFill>
                  <a:srgbClr val="191918"/>
                </a:solidFill>
                <a:effectLst/>
                <a:uLnTx/>
                <a:uFillTx/>
                <a:latin typeface="Arial"/>
                <a:ea typeface="Arial"/>
                <a:cs typeface="Arial"/>
                <a:sym typeface="Arial"/>
              </a:rPr>
              <a:t> del padre/madre es transferida </a:t>
            </a:r>
            <a:r>
              <a:rPr kumimoji="0" lang="es-ES" sz="1600" b="1" i="0" u="none" strike="noStrike" kern="0" cap="none" spc="0" normalizeH="0" baseline="0" noProof="0" dirty="0" err="1">
                <a:ln>
                  <a:noFill/>
                </a:ln>
                <a:solidFill>
                  <a:srgbClr val="191918"/>
                </a:solidFill>
                <a:effectLst/>
                <a:uLnTx/>
                <a:uFillTx/>
                <a:latin typeface="Arial"/>
                <a:ea typeface="Arial"/>
                <a:cs typeface="Arial"/>
                <a:sym typeface="Arial"/>
              </a:rPr>
              <a:t>directament</a:t>
            </a:r>
            <a:r>
              <a:rPr lang="es-ES" sz="1600" b="1" kern="0" dirty="0">
                <a:solidFill>
                  <a:srgbClr val="191918"/>
                </a:solidFill>
                <a:latin typeface="Arial"/>
                <a:ea typeface="Arial"/>
                <a:cs typeface="Arial"/>
                <a:sym typeface="Arial"/>
              </a:rPr>
              <a:t>e a la forma de la </a:t>
            </a:r>
            <a:r>
              <a:rPr kumimoji="0" lang="es-ES" sz="1600" b="1" i="0" u="none" strike="noStrike" kern="0" cap="none" spc="0" normalizeH="0" baseline="0" noProof="0" dirty="0">
                <a:ln>
                  <a:noFill/>
                </a:ln>
                <a:solidFill>
                  <a:srgbClr val="191918"/>
                </a:solidFill>
                <a:effectLst/>
                <a:uLnTx/>
                <a:uFillTx/>
                <a:latin typeface="Arial"/>
                <a:ea typeface="Arial"/>
                <a:cs typeface="Arial"/>
                <a:sym typeface="Arial"/>
              </a:rPr>
              <a:t>FAFSA</a:t>
            </a:r>
            <a:r>
              <a:rPr kumimoji="0" lang="es-ES" sz="1600" b="1" i="0" u="none" strike="noStrike" kern="0" cap="none" spc="0" normalizeH="0" baseline="30000" noProof="0" dirty="0">
                <a:ln>
                  <a:noFill/>
                </a:ln>
                <a:solidFill>
                  <a:srgbClr val="191918"/>
                </a:solidFill>
                <a:effectLst/>
                <a:uLnTx/>
                <a:uFillTx/>
                <a:latin typeface="Arial"/>
                <a:ea typeface="Arial"/>
                <a:cs typeface="Arial"/>
                <a:sym typeface="Arial"/>
              </a:rPr>
              <a:t>®</a:t>
            </a:r>
            <a:r>
              <a:rPr kumimoji="0" lang="es-ES" sz="1600" b="1" i="0" u="none" strike="noStrike" kern="0" cap="none" spc="0" normalizeH="0" baseline="0" noProof="0" dirty="0">
                <a:ln>
                  <a:noFill/>
                </a:ln>
                <a:solidFill>
                  <a:srgbClr val="191918"/>
                </a:solidFill>
                <a:effectLst/>
                <a:uLnTx/>
                <a:uFillTx/>
                <a:latin typeface="Arial"/>
                <a:ea typeface="Arial"/>
                <a:cs typeface="Arial"/>
                <a:sym typeface="Arial"/>
              </a:rPr>
              <a:t> desde el IRS para ayudar al padre/madre a completar la sección de Información financiera. </a:t>
            </a: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lang="es-ES" sz="1200" b="1" kern="0" dirty="0">
              <a:solidFill>
                <a:srgbClr val="191918"/>
              </a:solidFill>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lang="en-US" sz="1600" b="1" kern="0" dirty="0">
              <a:solidFill>
                <a:srgbClr val="191918"/>
              </a:solidFill>
              <a:latin typeface="Arial"/>
              <a:ea typeface="Arial"/>
              <a:cs typeface="Arial"/>
              <a:sym typeface="Arial"/>
            </a:endParaRPr>
          </a:p>
        </p:txBody>
      </p:sp>
      <p:pic>
        <p:nvPicPr>
          <p:cNvPr id="1319" name="Google Shape;1319;p70" descr="Screenshot of the consent page for the retrieval and disclosure of federal tax information. A bulleted list of statements defines what the parent is affirming and giving consent to."/>
          <p:cNvPicPr preferRelativeResize="0"/>
          <p:nvPr/>
        </p:nvPicPr>
        <p:blipFill rotWithShape="1">
          <a:blip r:embed="rId3">
            <a:alphaModFix/>
          </a:blip>
          <a:srcRect/>
          <a:stretch/>
        </p:blipFill>
        <p:spPr>
          <a:xfrm>
            <a:off x="5127416" y="649145"/>
            <a:ext cx="5596535" cy="6001359"/>
          </a:xfrm>
          <a:prstGeom prst="rect">
            <a:avLst/>
          </a:prstGeom>
          <a:noFill/>
          <a:ln w="12700" cap="flat" cmpd="sng">
            <a:solidFill>
              <a:schemeClr val="dk1"/>
            </a:solidFill>
            <a:prstDash val="solid"/>
            <a:round/>
            <a:headEnd type="none" w="sm" len="sm"/>
            <a:tailEnd type="none" w="sm" len="sm"/>
          </a:ln>
        </p:spPr>
      </p:pic>
      <p:sp>
        <p:nvSpPr>
          <p:cNvPr id="1320" name="Google Shape;1320;p70"/>
          <p:cNvSpPr/>
          <p:nvPr/>
        </p:nvSpPr>
        <p:spPr>
          <a:xfrm>
            <a:off x="9745543" y="974711"/>
            <a:ext cx="978408" cy="484632"/>
          </a:xfrm>
          <a:prstGeom prst="leftArrow">
            <a:avLst>
              <a:gd name="adj1" fmla="val 50000"/>
              <a:gd name="adj2" fmla="val 50000"/>
            </a:avLst>
          </a:prstGeom>
          <a:solidFill>
            <a:srgbClr val="F89622"/>
          </a:solidFill>
          <a:ln w="12700" cap="flat" cmpd="sng">
            <a:solidFill>
              <a:srgbClr val="F896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 name="Google Shape;1317;p70">
            <a:extLst>
              <a:ext uri="{FF2B5EF4-FFF2-40B4-BE49-F238E27FC236}">
                <a16:creationId xmlns:a16="http://schemas.microsoft.com/office/drawing/2014/main" id="{438FBC2D-FD5A-9F54-8F85-869CB07CBEBD}"/>
              </a:ext>
            </a:extLst>
          </p:cNvPr>
          <p:cNvSpPr txBox="1">
            <a:spLocks noGrp="1"/>
          </p:cNvSpPr>
          <p:nvPr>
            <p:ph type="title" idx="4294967295"/>
          </p:nvPr>
        </p:nvSpPr>
        <p:spPr>
          <a:xfrm>
            <a:off x="193325" y="58723"/>
            <a:ext cx="6602413" cy="9159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3200" b="1" i="0" u="none" strike="noStrike" cap="none" dirty="0">
                <a:solidFill>
                  <a:schemeClr val="dk1"/>
                </a:solidFill>
                <a:latin typeface="Oswald"/>
                <a:ea typeface="Oswald"/>
                <a:cs typeface="Oswald"/>
                <a:sym typeface="Oswald"/>
              </a:rPr>
              <a:t>Padres del </a:t>
            </a:r>
            <a:r>
              <a:rPr lang="en-US" sz="3200" b="1" i="0" u="none" strike="noStrike" cap="none" dirty="0" err="1">
                <a:solidFill>
                  <a:schemeClr val="dk1"/>
                </a:solidFill>
                <a:latin typeface="Oswald"/>
                <a:ea typeface="Oswald"/>
                <a:cs typeface="Oswald"/>
                <a:sym typeface="Oswald"/>
              </a:rPr>
              <a:t>Estudiante</a:t>
            </a:r>
            <a:r>
              <a:rPr lang="en-US" sz="3200" b="1" i="0" u="none" strike="noStrike" cap="none" dirty="0">
                <a:solidFill>
                  <a:schemeClr val="dk1"/>
                </a:solidFill>
                <a:latin typeface="Oswald"/>
                <a:ea typeface="Oswald"/>
                <a:cs typeface="Oswald"/>
                <a:sym typeface="Oswald"/>
              </a:rPr>
              <a:t> </a:t>
            </a:r>
            <a:r>
              <a:rPr lang="en-US" sz="3200" b="1" i="0" u="none" strike="noStrike" cap="none" dirty="0" err="1">
                <a:solidFill>
                  <a:schemeClr val="dk1"/>
                </a:solidFill>
                <a:latin typeface="Oswald"/>
                <a:ea typeface="Oswald"/>
                <a:cs typeface="Oswald"/>
                <a:sym typeface="Oswald"/>
              </a:rPr>
              <a:t>Dependiente</a:t>
            </a:r>
            <a:r>
              <a:rPr lang="en-US" sz="3200" b="1" i="0" u="none" strike="noStrike" cap="none" dirty="0">
                <a:solidFill>
                  <a:schemeClr val="dk1"/>
                </a:solidFill>
                <a:latin typeface="Oswald"/>
                <a:ea typeface="Oswald"/>
                <a:cs typeface="Oswald"/>
                <a:sym typeface="Oswald"/>
              </a:rPr>
              <a:t> </a:t>
            </a:r>
            <a:r>
              <a:rPr lang="en-US" sz="3200" b="1" i="0" u="none" strike="noStrike" cap="none" dirty="0" err="1">
                <a:solidFill>
                  <a:schemeClr val="dk1"/>
                </a:solidFill>
                <a:latin typeface="Oswald"/>
                <a:ea typeface="Oswald"/>
                <a:cs typeface="Oswald"/>
                <a:sym typeface="Oswald"/>
              </a:rPr>
              <a:t>Proporciona</a:t>
            </a:r>
            <a:r>
              <a:rPr lang="en-US" sz="3200" b="1" i="0" u="none" strike="noStrike" cap="none" dirty="0">
                <a:solidFill>
                  <a:schemeClr val="dk1"/>
                </a:solidFill>
                <a:latin typeface="Oswald"/>
                <a:ea typeface="Oswald"/>
                <a:cs typeface="Oswald"/>
                <a:sym typeface="Oswald"/>
              </a:rPr>
              <a:t> </a:t>
            </a:r>
            <a:r>
              <a:rPr lang="en-US" sz="3200" b="1" i="0" u="none" strike="noStrike" cap="none" dirty="0" err="1">
                <a:solidFill>
                  <a:schemeClr val="dk1"/>
                </a:solidFill>
                <a:latin typeface="Oswald"/>
                <a:ea typeface="Oswald"/>
                <a:cs typeface="Oswald"/>
                <a:sym typeface="Oswald"/>
              </a:rPr>
              <a:t>Consentimiento</a:t>
            </a:r>
            <a:endParaRPr sz="3200" b="1" i="0" u="none" strike="noStrike" cap="none" dirty="0">
              <a:solidFill>
                <a:schemeClr val="dk1"/>
              </a:solidFill>
              <a:latin typeface="Oswald"/>
              <a:ea typeface="Oswald"/>
              <a:cs typeface="Oswald"/>
              <a:sym typeface="Oswa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Google Shape;1334;p72"/>
          <p:cNvSpPr txBox="1">
            <a:spLocks noGrp="1"/>
          </p:cNvSpPr>
          <p:nvPr>
            <p:ph type="title" idx="4294967295"/>
          </p:nvPr>
        </p:nvSpPr>
        <p:spPr>
          <a:xfrm>
            <a:off x="609600" y="453336"/>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US" sz="3200" b="1" i="0" u="none" strike="noStrike" cap="none" dirty="0" err="1">
                <a:solidFill>
                  <a:schemeClr val="dk1"/>
                </a:solidFill>
                <a:latin typeface="Oswald"/>
                <a:ea typeface="Oswald"/>
                <a:cs typeface="Oswald"/>
                <a:sym typeface="Oswald"/>
              </a:rPr>
              <a:t>Introducción</a:t>
            </a:r>
            <a:r>
              <a:rPr lang="en-US" sz="3200" b="1" i="0" u="none" strike="noStrike" cap="none" dirty="0">
                <a:solidFill>
                  <a:schemeClr val="dk1"/>
                </a:solidFill>
                <a:latin typeface="Oswald"/>
                <a:ea typeface="Oswald"/>
                <a:cs typeface="Oswald"/>
                <a:sym typeface="Oswald"/>
              </a:rPr>
              <a:t>: </a:t>
            </a:r>
            <a:r>
              <a:rPr lang="en-US" sz="3200" b="1" i="0" u="none" strike="noStrike" cap="none" dirty="0" err="1">
                <a:solidFill>
                  <a:schemeClr val="dk1"/>
                </a:solidFill>
                <a:latin typeface="Oswald"/>
                <a:ea typeface="Oswald"/>
                <a:cs typeface="Oswald"/>
                <a:sym typeface="Oswald"/>
              </a:rPr>
              <a:t>Datos</a:t>
            </a:r>
            <a:r>
              <a:rPr lang="en-US" sz="3200" b="1" i="0" u="none" strike="noStrike" cap="none" dirty="0">
                <a:solidFill>
                  <a:schemeClr val="dk1"/>
                </a:solidFill>
                <a:latin typeface="Oswald"/>
                <a:ea typeface="Oswald"/>
                <a:cs typeface="Oswald"/>
                <a:sym typeface="Oswald"/>
              </a:rPr>
              <a:t> </a:t>
            </a:r>
            <a:r>
              <a:rPr lang="en-US" sz="3200" b="1" dirty="0" err="1">
                <a:solidFill>
                  <a:schemeClr val="dk1"/>
                </a:solidFill>
                <a:latin typeface="Oswald"/>
                <a:ea typeface="Oswald"/>
                <a:cs typeface="Oswald"/>
                <a:sym typeface="Oswald"/>
              </a:rPr>
              <a:t>Demográficos</a:t>
            </a:r>
            <a:r>
              <a:rPr lang="en-US" sz="3200" b="1" dirty="0">
                <a:solidFill>
                  <a:schemeClr val="dk1"/>
                </a:solidFill>
                <a:latin typeface="Oswald"/>
                <a:ea typeface="Oswald"/>
                <a:cs typeface="Oswald"/>
                <a:sym typeface="Oswald"/>
              </a:rPr>
              <a:t> de </a:t>
            </a:r>
            <a:r>
              <a:rPr lang="en-US" sz="3200" b="1" dirty="0" err="1">
                <a:solidFill>
                  <a:schemeClr val="dk1"/>
                </a:solidFill>
                <a:latin typeface="Oswald"/>
                <a:ea typeface="Oswald"/>
                <a:cs typeface="Oswald"/>
                <a:sym typeface="Oswald"/>
              </a:rPr>
              <a:t>los</a:t>
            </a:r>
            <a:r>
              <a:rPr lang="en-US" sz="3200" b="1" dirty="0">
                <a:solidFill>
                  <a:schemeClr val="dk1"/>
                </a:solidFill>
                <a:latin typeface="Oswald"/>
                <a:ea typeface="Oswald"/>
                <a:cs typeface="Oswald"/>
                <a:sym typeface="Oswald"/>
              </a:rPr>
              <a:t> Padres del </a:t>
            </a:r>
            <a:r>
              <a:rPr lang="en-US" sz="3200" b="1" i="0" u="none" strike="noStrike" cap="none" dirty="0" err="1">
                <a:solidFill>
                  <a:schemeClr val="dk1"/>
                </a:solidFill>
                <a:latin typeface="Oswald"/>
                <a:ea typeface="Oswald"/>
                <a:cs typeface="Oswald"/>
                <a:sym typeface="Oswald"/>
              </a:rPr>
              <a:t>Estudiante</a:t>
            </a:r>
            <a:r>
              <a:rPr lang="en-US" sz="3200" b="1" i="0" u="none" strike="noStrike" cap="none" dirty="0">
                <a:solidFill>
                  <a:schemeClr val="dk1"/>
                </a:solidFill>
                <a:latin typeface="Oswald"/>
                <a:ea typeface="Oswald"/>
                <a:cs typeface="Oswald"/>
                <a:sym typeface="Oswald"/>
              </a:rPr>
              <a:t> </a:t>
            </a:r>
            <a:r>
              <a:rPr lang="en-US" sz="3200" b="1" i="0" u="none" strike="noStrike" cap="none" dirty="0" err="1">
                <a:solidFill>
                  <a:schemeClr val="dk1"/>
                </a:solidFill>
                <a:latin typeface="Oswald"/>
                <a:ea typeface="Oswald"/>
                <a:cs typeface="Oswald"/>
                <a:sym typeface="Oswald"/>
              </a:rPr>
              <a:t>Dependiente</a:t>
            </a:r>
            <a:endParaRPr sz="3200" b="1" i="0" u="none" strike="noStrike" cap="none" dirty="0">
              <a:solidFill>
                <a:schemeClr val="dk1"/>
              </a:solidFill>
              <a:latin typeface="Oswald"/>
              <a:ea typeface="Oswald"/>
              <a:cs typeface="Oswald"/>
              <a:sym typeface="Oswald"/>
            </a:endParaRPr>
          </a:p>
        </p:txBody>
      </p:sp>
      <p:sp>
        <p:nvSpPr>
          <p:cNvPr id="1335" name="Google Shape;1335;p72"/>
          <p:cNvSpPr txBox="1"/>
          <p:nvPr/>
        </p:nvSpPr>
        <p:spPr>
          <a:xfrm>
            <a:off x="542487" y="1652984"/>
            <a:ext cx="11309619" cy="3923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Esta es la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primera</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página</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de la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sección</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de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los</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datos</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demográficos</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de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los</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padres.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Proporciona</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una</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descripción</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general de la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sección</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endParaRPr kumimoji="0" sz="1300" b="0" i="0" u="none" strike="noStrike" kern="0" cap="none" spc="0" normalizeH="0" baseline="0" noProof="0" dirty="0">
              <a:ln>
                <a:noFill/>
              </a:ln>
              <a:solidFill>
                <a:srgbClr val="191918"/>
              </a:solidFill>
              <a:effectLst/>
              <a:uLnTx/>
              <a:uFillTx/>
              <a:latin typeface="Arial"/>
              <a:ea typeface="Arial"/>
              <a:cs typeface="Arial"/>
              <a:sym typeface="Arial"/>
            </a:endParaRPr>
          </a:p>
        </p:txBody>
      </p:sp>
      <p:pic>
        <p:nvPicPr>
          <p:cNvPr id="1336" name="Google Shape;1336;p72" descr="Screenshot of the introduction to the Parent Demographics section, which informs the parent that the next series of pages will ask about their marital status, college students in the household, and legal residence. The parent is reminded that these questions are because most dependent students receive support from their parents, and this affects how much they’re able to pay for school. "/>
          <p:cNvPicPr preferRelativeResize="0"/>
          <p:nvPr/>
        </p:nvPicPr>
        <p:blipFill rotWithShape="1">
          <a:blip r:embed="rId3">
            <a:alphaModFix/>
          </a:blip>
          <a:srcRect/>
          <a:stretch/>
        </p:blipFill>
        <p:spPr>
          <a:xfrm>
            <a:off x="272780" y="2328988"/>
            <a:ext cx="11646439" cy="4172047"/>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1342" name="Google Shape;1342;p73"/>
          <p:cNvSpPr txBox="1">
            <a:spLocks noGrp="1"/>
          </p:cNvSpPr>
          <p:nvPr>
            <p:ph type="title" idx="4294967295"/>
          </p:nvPr>
        </p:nvSpPr>
        <p:spPr>
          <a:xfrm>
            <a:off x="654904" y="580774"/>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3600" b="1" i="0" u="none" strike="noStrike" cap="none" dirty="0">
                <a:solidFill>
                  <a:schemeClr val="dk1"/>
                </a:solidFill>
                <a:latin typeface="Oswald"/>
                <a:ea typeface="Oswald"/>
                <a:cs typeface="Oswald"/>
                <a:sym typeface="Oswald"/>
              </a:rPr>
              <a:t>Estado Civil actual de </a:t>
            </a:r>
            <a:r>
              <a:rPr lang="en-US" sz="3600" b="1" i="0" u="none" strike="noStrike" cap="none" dirty="0" err="1">
                <a:solidFill>
                  <a:schemeClr val="dk1"/>
                </a:solidFill>
                <a:latin typeface="Oswald"/>
                <a:ea typeface="Oswald"/>
                <a:cs typeface="Oswald"/>
                <a:sym typeface="Oswald"/>
              </a:rPr>
              <a:t>los</a:t>
            </a:r>
            <a:r>
              <a:rPr lang="en-US" sz="3600" b="1" i="0" u="none" strike="noStrike" cap="none" dirty="0">
                <a:solidFill>
                  <a:schemeClr val="dk1"/>
                </a:solidFill>
                <a:latin typeface="Oswald"/>
                <a:ea typeface="Oswald"/>
                <a:cs typeface="Oswald"/>
                <a:sym typeface="Oswald"/>
              </a:rPr>
              <a:t> padres del </a:t>
            </a:r>
            <a:r>
              <a:rPr lang="en-US" sz="3600" b="1" i="0" u="none" strike="noStrike" cap="none" dirty="0" err="1">
                <a:solidFill>
                  <a:schemeClr val="dk1"/>
                </a:solidFill>
                <a:latin typeface="Oswald"/>
                <a:ea typeface="Oswald"/>
                <a:cs typeface="Oswald"/>
                <a:sym typeface="Oswald"/>
              </a:rPr>
              <a:t>Estudiante</a:t>
            </a:r>
            <a:r>
              <a:rPr lang="en-US" sz="3600" b="1" i="0" u="none" strike="noStrike" cap="none" dirty="0">
                <a:solidFill>
                  <a:schemeClr val="dk1"/>
                </a:solidFill>
                <a:latin typeface="Oswald"/>
                <a:ea typeface="Oswald"/>
                <a:cs typeface="Oswald"/>
                <a:sym typeface="Oswald"/>
              </a:rPr>
              <a:t> </a:t>
            </a:r>
            <a:r>
              <a:rPr lang="en-US" sz="3600" b="1" i="0" u="none" strike="noStrike" cap="none" dirty="0" err="1">
                <a:solidFill>
                  <a:schemeClr val="dk1"/>
                </a:solidFill>
                <a:latin typeface="Oswald"/>
                <a:ea typeface="Oswald"/>
                <a:cs typeface="Oswald"/>
                <a:sym typeface="Oswald"/>
              </a:rPr>
              <a:t>Dependiente</a:t>
            </a:r>
            <a:endParaRPr sz="3600" b="1" i="0" u="none" strike="noStrike" cap="none" dirty="0">
              <a:solidFill>
                <a:schemeClr val="dk1"/>
              </a:solidFill>
              <a:latin typeface="Oswald"/>
              <a:ea typeface="Oswald"/>
              <a:cs typeface="Oswald"/>
              <a:sym typeface="Oswald"/>
            </a:endParaRPr>
          </a:p>
        </p:txBody>
      </p:sp>
      <p:sp>
        <p:nvSpPr>
          <p:cNvPr id="1343" name="Google Shape;1343;p73"/>
          <p:cNvSpPr txBox="1"/>
          <p:nvPr/>
        </p:nvSpPr>
        <p:spPr>
          <a:xfrm>
            <a:off x="690560" y="1735846"/>
            <a:ext cx="2534778" cy="230828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Se le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pregunta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al padre/</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madre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cual</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es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su</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estado</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civil actual.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Ellos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responden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la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opcion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Casados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(No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separados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344" name="Google Shape;1344;p73" descr="Screenshot of the first page of the Parent Demographics section, which asks the parent to select their marital status: “Single (never married),” “Unmarried and both legal parents living together,” “Married (not separated),” “Remarried,” “Separated,” “Divorced,” or “Widowed.” "/>
          <p:cNvPicPr preferRelativeResize="0"/>
          <p:nvPr/>
        </p:nvPicPr>
        <p:blipFill rotWithShape="1">
          <a:blip r:embed="rId3">
            <a:alphaModFix/>
          </a:blip>
          <a:srcRect/>
          <a:stretch/>
        </p:blipFill>
        <p:spPr>
          <a:xfrm>
            <a:off x="3353084" y="1305098"/>
            <a:ext cx="7424685" cy="5195937"/>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8A72342-7B69-E71B-A1E4-3A35F00FF6CE}"/>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dirty="0" err="1">
                <a:latin typeface="Oswald" panose="00000500000000000000" pitchFamily="2" charset="0"/>
              </a:rPr>
              <a:t>Cuenta</a:t>
            </a:r>
            <a:r>
              <a:rPr lang="en-US" sz="5400" b="1" dirty="0">
                <a:latin typeface="Oswald" panose="00000500000000000000" pitchFamily="2" charset="0"/>
              </a:rPr>
              <a:t> FSA (</a:t>
            </a:r>
            <a:r>
              <a:rPr lang="en-US" sz="5400" b="1" u="sng" dirty="0">
                <a:latin typeface="Oswald" panose="00000500000000000000" pitchFamily="2" charset="0"/>
              </a:rPr>
              <a:t>F</a:t>
            </a:r>
            <a:r>
              <a:rPr lang="en-US" sz="5400" b="1" dirty="0">
                <a:latin typeface="Oswald" panose="00000500000000000000" pitchFamily="2" charset="0"/>
              </a:rPr>
              <a:t>ederal </a:t>
            </a:r>
            <a:r>
              <a:rPr lang="en-US" sz="5400" b="1" u="sng" dirty="0">
                <a:latin typeface="Oswald" panose="00000500000000000000" pitchFamily="2" charset="0"/>
              </a:rPr>
              <a:t>S</a:t>
            </a:r>
            <a:r>
              <a:rPr lang="en-US" sz="5400" b="1" dirty="0">
                <a:latin typeface="Oswald" panose="00000500000000000000" pitchFamily="2" charset="0"/>
              </a:rPr>
              <a:t>tudent </a:t>
            </a:r>
            <a:r>
              <a:rPr lang="en-US" sz="5400" b="1" u="sng" dirty="0">
                <a:latin typeface="Oswald" panose="00000500000000000000" pitchFamily="2" charset="0"/>
              </a:rPr>
              <a:t>A</a:t>
            </a:r>
            <a:r>
              <a:rPr lang="en-US" sz="5400" b="1" dirty="0">
                <a:latin typeface="Oswald" panose="00000500000000000000" pitchFamily="2" charset="0"/>
              </a:rPr>
              <a:t>id ID)</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1A439540-38DD-2471-F241-FFD8A7A9A708}"/>
              </a:ext>
            </a:extLst>
          </p:cNvPr>
          <p:cNvSpPr>
            <a:spLocks noGrp="1"/>
          </p:cNvSpPr>
          <p:nvPr>
            <p:ph sz="half" idx="1"/>
          </p:nvPr>
        </p:nvSpPr>
        <p:spPr>
          <a:xfrm>
            <a:off x="389875" y="1911492"/>
            <a:ext cx="7690435" cy="4554621"/>
          </a:xfrm>
        </p:spPr>
        <p:txBody>
          <a:bodyPr vert="horz" lIns="91440" tIns="45720" rIns="91440" bIns="45720" rtlCol="0" anchor="t">
            <a:normAutofit fontScale="92500" lnSpcReduction="20000"/>
          </a:bodyPr>
          <a:lstStyle/>
          <a:p>
            <a:r>
              <a:rPr lang="en-US" sz="1700" dirty="0" err="1">
                <a:latin typeface="Oswald" panose="00000500000000000000" pitchFamily="2" charset="0"/>
              </a:rPr>
              <a:t>Cuenta</a:t>
            </a:r>
            <a:r>
              <a:rPr lang="en-US" sz="1700" dirty="0">
                <a:latin typeface="Oswald" panose="00000500000000000000" pitchFamily="2" charset="0"/>
              </a:rPr>
              <a:t> de </a:t>
            </a:r>
            <a:r>
              <a:rPr lang="en-US" sz="1700" dirty="0" err="1">
                <a:latin typeface="Oswald" panose="00000500000000000000" pitchFamily="2" charset="0"/>
              </a:rPr>
              <a:t>usuario</a:t>
            </a:r>
            <a:r>
              <a:rPr lang="en-US" sz="1700" dirty="0">
                <a:latin typeface="Oswald" panose="00000500000000000000" pitchFamily="2" charset="0"/>
              </a:rPr>
              <a:t> y </a:t>
            </a:r>
            <a:r>
              <a:rPr lang="en-US" sz="1700" dirty="0" err="1">
                <a:latin typeface="Oswald" panose="00000500000000000000" pitchFamily="2" charset="0"/>
              </a:rPr>
              <a:t>contraseña</a:t>
            </a:r>
            <a:r>
              <a:rPr lang="en-US" sz="1700" dirty="0">
                <a:latin typeface="Oswald" panose="00000500000000000000" pitchFamily="2" charset="0"/>
              </a:rPr>
              <a:t> </a:t>
            </a:r>
          </a:p>
          <a:p>
            <a:pPr lvl="1"/>
            <a:r>
              <a:rPr lang="en-US" sz="1700" dirty="0" err="1">
                <a:latin typeface="Oswald" panose="00000500000000000000" pitchFamily="2" charset="0"/>
              </a:rPr>
              <a:t>Firma</a:t>
            </a:r>
            <a:r>
              <a:rPr lang="en-US" sz="1700" dirty="0">
                <a:latin typeface="Oswald" panose="00000500000000000000" pitchFamily="2" charset="0"/>
              </a:rPr>
              <a:t> </a:t>
            </a:r>
            <a:r>
              <a:rPr lang="en-US" sz="1700" dirty="0" err="1">
                <a:latin typeface="Oswald" panose="00000500000000000000" pitchFamily="2" charset="0"/>
              </a:rPr>
              <a:t>electrónica</a:t>
            </a:r>
            <a:r>
              <a:rPr lang="en-US" sz="1700" dirty="0">
                <a:latin typeface="Oswald" panose="00000500000000000000" pitchFamily="2" charset="0"/>
              </a:rPr>
              <a:t> Legal</a:t>
            </a:r>
          </a:p>
          <a:p>
            <a:r>
              <a:rPr lang="en-US" sz="1700" dirty="0">
                <a:latin typeface="Oswald" panose="00000500000000000000" pitchFamily="2" charset="0"/>
              </a:rPr>
              <a:t>Es </a:t>
            </a:r>
            <a:r>
              <a:rPr lang="en-US" sz="1700" u="sng" dirty="0" err="1">
                <a:latin typeface="Oswald" panose="00000500000000000000" pitchFamily="2" charset="0"/>
              </a:rPr>
              <a:t>Requerido</a:t>
            </a:r>
            <a:r>
              <a:rPr lang="en-US" sz="1700" dirty="0">
                <a:latin typeface="Oswald" panose="00000500000000000000" pitchFamily="2" charset="0"/>
              </a:rPr>
              <a:t> para acceder la forma de la FAFSA</a:t>
            </a:r>
          </a:p>
          <a:p>
            <a:pPr marL="804863" lvl="1">
              <a:spcBef>
                <a:spcPct val="20000"/>
              </a:spcBef>
              <a:defRPr/>
            </a:pPr>
            <a:r>
              <a:rPr lang="en-US" sz="1700" dirty="0" err="1">
                <a:latin typeface="Oswald" panose="00000500000000000000" pitchFamily="2" charset="0"/>
              </a:rPr>
              <a:t>Requerido</a:t>
            </a:r>
            <a:r>
              <a:rPr lang="en-US" sz="1700" dirty="0">
                <a:latin typeface="Oswald" panose="00000500000000000000" pitchFamily="2" charset="0"/>
              </a:rPr>
              <a:t> para </a:t>
            </a:r>
            <a:r>
              <a:rPr lang="en-US" sz="1700" u="sng" dirty="0" err="1">
                <a:latin typeface="Oswald" panose="00000500000000000000" pitchFamily="2" charset="0"/>
              </a:rPr>
              <a:t>todos</a:t>
            </a:r>
            <a:r>
              <a:rPr lang="en-US" sz="1700" dirty="0">
                <a:latin typeface="Oswald" panose="00000500000000000000" pitchFamily="2" charset="0"/>
              </a:rPr>
              <a:t> </a:t>
            </a:r>
            <a:r>
              <a:rPr lang="en-US" sz="1700" dirty="0" err="1">
                <a:latin typeface="Oswald" panose="00000500000000000000" pitchFamily="2" charset="0"/>
              </a:rPr>
              <a:t>los</a:t>
            </a:r>
            <a:r>
              <a:rPr lang="en-US" sz="1700" dirty="0">
                <a:latin typeface="Oswald" panose="00000500000000000000" pitchFamily="2" charset="0"/>
              </a:rPr>
              <a:t> </a:t>
            </a:r>
            <a:r>
              <a:rPr lang="en-US" sz="1700" dirty="0" err="1">
                <a:latin typeface="Oswald" panose="00000500000000000000" pitchFamily="2" charset="0"/>
              </a:rPr>
              <a:t>estudiantes</a:t>
            </a:r>
            <a:r>
              <a:rPr lang="en-US" sz="1700" dirty="0">
                <a:latin typeface="Oswald" panose="00000500000000000000" pitchFamily="2" charset="0"/>
              </a:rPr>
              <a:t> y sus padres</a:t>
            </a:r>
          </a:p>
          <a:p>
            <a:pPr marL="457200" lvl="1">
              <a:spcBef>
                <a:spcPct val="20000"/>
              </a:spcBef>
              <a:defRPr/>
            </a:pPr>
            <a:endParaRPr lang="en-US" sz="1700" dirty="0">
              <a:latin typeface="Oswald" panose="00000500000000000000" pitchFamily="2" charset="0"/>
            </a:endParaRPr>
          </a:p>
          <a:p>
            <a:r>
              <a:rPr lang="en-US" sz="1700" dirty="0">
                <a:latin typeface="Oswald" panose="00000500000000000000" pitchFamily="2" charset="0"/>
              </a:rPr>
              <a:t>Cree </a:t>
            </a:r>
            <a:r>
              <a:rPr lang="en-US" sz="1700" dirty="0" err="1">
                <a:latin typeface="Oswald" panose="00000500000000000000" pitchFamily="2" charset="0"/>
              </a:rPr>
              <a:t>su</a:t>
            </a:r>
            <a:r>
              <a:rPr lang="en-US" sz="1700" dirty="0">
                <a:latin typeface="Oswald" panose="00000500000000000000" pitchFamily="2" charset="0"/>
              </a:rPr>
              <a:t> </a:t>
            </a:r>
            <a:r>
              <a:rPr lang="en-US" sz="1700" dirty="0" err="1">
                <a:latin typeface="Oswald" panose="00000500000000000000" pitchFamily="2" charset="0"/>
              </a:rPr>
              <a:t>cuenta</a:t>
            </a:r>
            <a:r>
              <a:rPr lang="en-US" sz="1700" dirty="0">
                <a:latin typeface="Oswald" panose="00000500000000000000" pitchFamily="2" charset="0"/>
              </a:rPr>
              <a:t> </a:t>
            </a:r>
            <a:r>
              <a:rPr lang="en-US" sz="1700" dirty="0" err="1">
                <a:latin typeface="Oswald" panose="00000500000000000000" pitchFamily="2" charset="0"/>
              </a:rPr>
              <a:t>por</a:t>
            </a:r>
            <a:r>
              <a:rPr lang="en-US" sz="1700" dirty="0">
                <a:latin typeface="Oswald" panose="00000500000000000000" pitchFamily="2" charset="0"/>
              </a:rPr>
              <a:t> lo </a:t>
            </a:r>
            <a:r>
              <a:rPr lang="en-US" sz="1700" dirty="0" err="1">
                <a:latin typeface="Oswald" panose="00000500000000000000" pitchFamily="2" charset="0"/>
              </a:rPr>
              <a:t>menos</a:t>
            </a:r>
            <a:r>
              <a:rPr lang="en-US" sz="1700" dirty="0">
                <a:latin typeface="Oswald" panose="00000500000000000000" pitchFamily="2" charset="0"/>
              </a:rPr>
              <a:t> 3 </a:t>
            </a:r>
            <a:r>
              <a:rPr lang="en-US" sz="1700" dirty="0" err="1">
                <a:latin typeface="Oswald" panose="00000500000000000000" pitchFamily="2" charset="0"/>
              </a:rPr>
              <a:t>dias</a:t>
            </a:r>
            <a:r>
              <a:rPr lang="en-US" sz="1700" dirty="0">
                <a:latin typeface="Oswald" panose="00000500000000000000" pitchFamily="2" charset="0"/>
              </a:rPr>
              <a:t> antes de </a:t>
            </a:r>
            <a:r>
              <a:rPr lang="en-US" sz="1700" dirty="0" err="1">
                <a:latin typeface="Oswald" panose="00000500000000000000" pitchFamily="2" charset="0"/>
              </a:rPr>
              <a:t>empezar</a:t>
            </a:r>
            <a:r>
              <a:rPr lang="en-US" sz="1700" dirty="0">
                <a:latin typeface="Oswald" panose="00000500000000000000" pitchFamily="2" charset="0"/>
              </a:rPr>
              <a:t> la FAFSA</a:t>
            </a:r>
          </a:p>
          <a:p>
            <a:pPr marL="0"/>
            <a:endParaRPr lang="en-US" sz="1700" dirty="0">
              <a:latin typeface="Oswald" panose="00000500000000000000" pitchFamily="2" charset="0"/>
            </a:endParaRPr>
          </a:p>
          <a:p>
            <a:r>
              <a:rPr lang="en-US" sz="1700" dirty="0">
                <a:latin typeface="Oswald" panose="00000500000000000000" pitchFamily="2" charset="0"/>
              </a:rPr>
              <a:t>Va a </a:t>
            </a:r>
            <a:r>
              <a:rPr lang="en-US" sz="1700" dirty="0" err="1">
                <a:latin typeface="Oswald" panose="00000500000000000000" pitchFamily="2" charset="0"/>
              </a:rPr>
              <a:t>necesitar</a:t>
            </a:r>
            <a:r>
              <a:rPr lang="en-US" sz="1700" dirty="0">
                <a:latin typeface="Oswald" panose="00000500000000000000" pitchFamily="2" charset="0"/>
              </a:rPr>
              <a:t>:</a:t>
            </a:r>
          </a:p>
          <a:p>
            <a:pPr lvl="1"/>
            <a:r>
              <a:rPr lang="en-US" sz="1700" dirty="0" err="1">
                <a:latin typeface="Oswald" panose="00000500000000000000" pitchFamily="2" charset="0"/>
              </a:rPr>
              <a:t>Numero</a:t>
            </a:r>
            <a:r>
              <a:rPr lang="en-US" sz="1700" dirty="0">
                <a:latin typeface="Oswald" panose="00000500000000000000" pitchFamily="2" charset="0"/>
              </a:rPr>
              <a:t> de Seguro Social (SSN)</a:t>
            </a:r>
          </a:p>
          <a:p>
            <a:pPr lvl="2"/>
            <a:r>
              <a:rPr lang="en-US" sz="1700" dirty="0">
                <a:latin typeface="Oswald" panose="00000500000000000000" pitchFamily="2" charset="0"/>
              </a:rPr>
              <a:t>Padres que no </a:t>
            </a:r>
            <a:r>
              <a:rPr lang="en-US" sz="1700" dirty="0" err="1">
                <a:latin typeface="Oswald" panose="00000500000000000000" pitchFamily="2" charset="0"/>
              </a:rPr>
              <a:t>tienen</a:t>
            </a:r>
            <a:r>
              <a:rPr lang="en-US" sz="1700" dirty="0">
                <a:latin typeface="Oswald" panose="00000500000000000000" pitchFamily="2" charset="0"/>
              </a:rPr>
              <a:t> un SSN </a:t>
            </a:r>
            <a:r>
              <a:rPr lang="en-US" sz="1700" dirty="0" err="1">
                <a:latin typeface="Oswald" panose="00000500000000000000" pitchFamily="2" charset="0"/>
              </a:rPr>
              <a:t>tendrán</a:t>
            </a:r>
            <a:r>
              <a:rPr lang="en-US" sz="1700" dirty="0">
                <a:latin typeface="Oswald" panose="00000500000000000000" pitchFamily="2" charset="0"/>
              </a:rPr>
              <a:t> un </a:t>
            </a:r>
            <a:r>
              <a:rPr lang="en-US" sz="1700" dirty="0" err="1">
                <a:latin typeface="Oswald" panose="00000500000000000000" pitchFamily="2" charset="0"/>
              </a:rPr>
              <a:t>proceso</a:t>
            </a:r>
            <a:r>
              <a:rPr lang="en-US" sz="1700" dirty="0">
                <a:latin typeface="Oswald" panose="00000500000000000000" pitchFamily="2" charset="0"/>
              </a:rPr>
              <a:t> de </a:t>
            </a:r>
            <a:r>
              <a:rPr lang="en-US" sz="1700" dirty="0" err="1">
                <a:latin typeface="Oswald" panose="00000500000000000000" pitchFamily="2" charset="0"/>
              </a:rPr>
              <a:t>verificación</a:t>
            </a:r>
            <a:r>
              <a:rPr lang="en-US" sz="1700" dirty="0">
                <a:latin typeface="Oswald" panose="00000500000000000000" pitchFamily="2" charset="0"/>
              </a:rPr>
              <a:t> </a:t>
            </a:r>
            <a:r>
              <a:rPr lang="en-US" sz="1700" dirty="0" err="1">
                <a:latin typeface="Oswald" panose="00000500000000000000" pitchFamily="2" charset="0"/>
              </a:rPr>
              <a:t>separado</a:t>
            </a:r>
            <a:endParaRPr lang="en-US" sz="1700" dirty="0">
              <a:latin typeface="Oswald" panose="00000500000000000000" pitchFamily="2" charset="0"/>
            </a:endParaRPr>
          </a:p>
          <a:p>
            <a:pPr lvl="3"/>
            <a:r>
              <a:rPr lang="en-US" sz="1700" dirty="0" err="1">
                <a:latin typeface="Oswald" panose="00000500000000000000" pitchFamily="2" charset="0"/>
              </a:rPr>
              <a:t>Usará</a:t>
            </a:r>
            <a:r>
              <a:rPr lang="en-US" sz="1700" dirty="0">
                <a:latin typeface="Oswald" panose="00000500000000000000" pitchFamily="2" charset="0"/>
              </a:rPr>
              <a:t> </a:t>
            </a:r>
            <a:r>
              <a:rPr lang="en-US" sz="1700" dirty="0" err="1">
                <a:latin typeface="Oswald" panose="00000500000000000000" pitchFamily="2" charset="0"/>
              </a:rPr>
              <a:t>Información</a:t>
            </a:r>
            <a:r>
              <a:rPr lang="en-US" sz="1700" dirty="0">
                <a:latin typeface="Oswald" panose="00000500000000000000" pitchFamily="2" charset="0"/>
              </a:rPr>
              <a:t> de </a:t>
            </a:r>
            <a:r>
              <a:rPr lang="en-US" sz="1700" dirty="0" err="1">
                <a:latin typeface="Oswald" panose="00000500000000000000" pitchFamily="2" charset="0"/>
              </a:rPr>
              <a:t>los</a:t>
            </a:r>
            <a:r>
              <a:rPr lang="en-US" sz="1700" dirty="0">
                <a:latin typeface="Oswald" panose="00000500000000000000" pitchFamily="2" charset="0"/>
              </a:rPr>
              <a:t> </a:t>
            </a:r>
            <a:r>
              <a:rPr lang="en-US" sz="1700" dirty="0" err="1">
                <a:latin typeface="Oswald" panose="00000500000000000000" pitchFamily="2" charset="0"/>
              </a:rPr>
              <a:t>buros</a:t>
            </a:r>
            <a:r>
              <a:rPr lang="en-US" sz="1700" dirty="0">
                <a:latin typeface="Oswald" panose="00000500000000000000" pitchFamily="2" charset="0"/>
              </a:rPr>
              <a:t> de </a:t>
            </a:r>
            <a:r>
              <a:rPr lang="en-US" sz="1700" dirty="0" err="1">
                <a:latin typeface="Oswald" panose="00000500000000000000" pitchFamily="2" charset="0"/>
              </a:rPr>
              <a:t>crédito</a:t>
            </a:r>
            <a:r>
              <a:rPr lang="en-US" sz="1700" dirty="0">
                <a:latin typeface="Oswald" panose="00000500000000000000" pitchFamily="2" charset="0"/>
              </a:rPr>
              <a:t>  </a:t>
            </a:r>
          </a:p>
          <a:p>
            <a:pPr lvl="3"/>
            <a:r>
              <a:rPr lang="en-US" sz="1700" dirty="0">
                <a:latin typeface="Oswald" panose="00000500000000000000" pitchFamily="2" charset="0"/>
              </a:rPr>
              <a:t>Este </a:t>
            </a:r>
            <a:r>
              <a:rPr lang="en-US" sz="1700" dirty="0" err="1">
                <a:latin typeface="Oswald" panose="00000500000000000000" pitchFamily="2" charset="0"/>
              </a:rPr>
              <a:t>proceso</a:t>
            </a:r>
            <a:r>
              <a:rPr lang="en-US" sz="1700" dirty="0">
                <a:latin typeface="Oswald" panose="00000500000000000000" pitchFamily="2" charset="0"/>
              </a:rPr>
              <a:t> NO </a:t>
            </a:r>
            <a:r>
              <a:rPr lang="en-US" sz="1700" dirty="0" err="1">
                <a:latin typeface="Oswald" panose="00000500000000000000" pitchFamily="2" charset="0"/>
              </a:rPr>
              <a:t>esta</a:t>
            </a:r>
            <a:r>
              <a:rPr lang="en-US" sz="1700" dirty="0">
                <a:latin typeface="Oswald" panose="00000500000000000000" pitchFamily="2" charset="0"/>
              </a:rPr>
              <a:t> disponible </a:t>
            </a:r>
            <a:r>
              <a:rPr lang="en-US" sz="1700" dirty="0" err="1">
                <a:latin typeface="Oswald" panose="00000500000000000000" pitchFamily="2" charset="0"/>
              </a:rPr>
              <a:t>aún</a:t>
            </a:r>
            <a:endParaRPr lang="en-US" sz="1700" dirty="0">
              <a:latin typeface="Oswald" panose="00000500000000000000" pitchFamily="2" charset="0"/>
            </a:endParaRPr>
          </a:p>
          <a:p>
            <a:pPr marL="914400" lvl="2"/>
            <a:endParaRPr lang="en-US" sz="1700" dirty="0">
              <a:highlight>
                <a:srgbClr val="FFFF00"/>
              </a:highlight>
              <a:latin typeface="Oswald" panose="00000500000000000000" pitchFamily="2" charset="0"/>
            </a:endParaRPr>
          </a:p>
          <a:p>
            <a:pPr lvl="1"/>
            <a:r>
              <a:rPr lang="en-US" sz="1700" dirty="0" err="1">
                <a:latin typeface="Oswald" panose="00000500000000000000" pitchFamily="2" charset="0"/>
              </a:rPr>
              <a:t>Numero</a:t>
            </a:r>
            <a:r>
              <a:rPr lang="en-US" sz="1700" dirty="0">
                <a:latin typeface="Oswald" panose="00000500000000000000" pitchFamily="2" charset="0"/>
              </a:rPr>
              <a:t> de </a:t>
            </a:r>
            <a:r>
              <a:rPr lang="en-US" sz="1700" dirty="0" err="1">
                <a:latin typeface="Oswald" panose="00000500000000000000" pitchFamily="2" charset="0"/>
              </a:rPr>
              <a:t>celular</a:t>
            </a:r>
            <a:r>
              <a:rPr lang="en-US" sz="1700" dirty="0">
                <a:latin typeface="Oswald" panose="00000500000000000000" pitchFamily="2" charset="0"/>
              </a:rPr>
              <a:t> y </a:t>
            </a:r>
            <a:r>
              <a:rPr lang="en-US" sz="1700" dirty="0" err="1">
                <a:latin typeface="Oswald" panose="00000500000000000000" pitchFamily="2" charset="0"/>
              </a:rPr>
              <a:t>correo</a:t>
            </a:r>
            <a:r>
              <a:rPr lang="en-US" sz="1700" dirty="0">
                <a:latin typeface="Oswald" panose="00000500000000000000" pitchFamily="2" charset="0"/>
              </a:rPr>
              <a:t> </a:t>
            </a:r>
            <a:r>
              <a:rPr lang="en-US" sz="1700" dirty="0" err="1">
                <a:latin typeface="Oswald" panose="00000500000000000000" pitchFamily="2" charset="0"/>
              </a:rPr>
              <a:t>electrónico</a:t>
            </a:r>
            <a:endParaRPr lang="en-US" sz="1700" dirty="0">
              <a:latin typeface="Oswald" panose="00000500000000000000" pitchFamily="2" charset="0"/>
            </a:endParaRPr>
          </a:p>
          <a:p>
            <a:pPr lvl="2"/>
            <a:r>
              <a:rPr lang="en-US" sz="1700" dirty="0">
                <a:latin typeface="Oswald" panose="00000500000000000000" pitchFamily="2" charset="0"/>
              </a:rPr>
              <a:t>No use </a:t>
            </a:r>
            <a:r>
              <a:rPr lang="en-US" sz="1700" dirty="0" err="1">
                <a:latin typeface="Oswald" panose="00000500000000000000" pitchFamily="2" charset="0"/>
              </a:rPr>
              <a:t>su</a:t>
            </a:r>
            <a:r>
              <a:rPr lang="en-US" sz="1700" dirty="0">
                <a:latin typeface="Oswald" panose="00000500000000000000" pitchFamily="2" charset="0"/>
              </a:rPr>
              <a:t> </a:t>
            </a:r>
            <a:r>
              <a:rPr lang="en-US" sz="1700" dirty="0" err="1">
                <a:latin typeface="Oswald" panose="00000500000000000000" pitchFamily="2" charset="0"/>
              </a:rPr>
              <a:t>correo</a:t>
            </a:r>
            <a:r>
              <a:rPr lang="en-US" sz="1700" dirty="0">
                <a:latin typeface="Oswald" panose="00000500000000000000" pitchFamily="2" charset="0"/>
              </a:rPr>
              <a:t> </a:t>
            </a:r>
            <a:r>
              <a:rPr lang="en-US" sz="1700" dirty="0" err="1">
                <a:latin typeface="Oswald" panose="00000500000000000000" pitchFamily="2" charset="0"/>
              </a:rPr>
              <a:t>electrónico</a:t>
            </a:r>
            <a:r>
              <a:rPr lang="en-US" sz="1700" dirty="0">
                <a:latin typeface="Oswald" panose="00000500000000000000" pitchFamily="2" charset="0"/>
              </a:rPr>
              <a:t> de la </a:t>
            </a:r>
            <a:r>
              <a:rPr lang="en-US" sz="1700" dirty="0" err="1">
                <a:latin typeface="Oswald" panose="00000500000000000000" pitchFamily="2" charset="0"/>
              </a:rPr>
              <a:t>escuela</a:t>
            </a:r>
            <a:r>
              <a:rPr lang="en-US" sz="1700" dirty="0">
                <a:latin typeface="Oswald" panose="00000500000000000000" pitchFamily="2" charset="0"/>
              </a:rPr>
              <a:t> </a:t>
            </a:r>
            <a:r>
              <a:rPr lang="en-US" sz="1700" dirty="0" err="1">
                <a:latin typeface="Oswald" panose="00000500000000000000" pitchFamily="2" charset="0"/>
              </a:rPr>
              <a:t>secundaria</a:t>
            </a:r>
            <a:r>
              <a:rPr lang="en-US" sz="1700" dirty="0">
                <a:latin typeface="Oswald" panose="00000500000000000000" pitchFamily="2" charset="0"/>
              </a:rPr>
              <a:t> (high school)</a:t>
            </a:r>
          </a:p>
          <a:p>
            <a:pPr lvl="2"/>
            <a:r>
              <a:rPr lang="en-US" sz="1700" dirty="0" err="1">
                <a:latin typeface="Oswald" panose="00000500000000000000" pitchFamily="2" charset="0"/>
              </a:rPr>
              <a:t>Cada</a:t>
            </a:r>
            <a:r>
              <a:rPr lang="en-US" sz="1700" dirty="0">
                <a:latin typeface="Oswald" panose="00000500000000000000" pitchFamily="2" charset="0"/>
              </a:rPr>
              <a:t> padre/</a:t>
            </a:r>
            <a:r>
              <a:rPr lang="en-US" sz="1700" dirty="0" err="1">
                <a:latin typeface="Oswald" panose="00000500000000000000" pitchFamily="2" charset="0"/>
              </a:rPr>
              <a:t>madre</a:t>
            </a:r>
            <a:r>
              <a:rPr lang="en-US" sz="1700" dirty="0">
                <a:latin typeface="Oswald" panose="00000500000000000000" pitchFamily="2" charset="0"/>
              </a:rPr>
              <a:t> y </a:t>
            </a:r>
            <a:r>
              <a:rPr lang="en-US" sz="1700" dirty="0" err="1">
                <a:latin typeface="Oswald" panose="00000500000000000000" pitchFamily="2" charset="0"/>
              </a:rPr>
              <a:t>el</a:t>
            </a:r>
            <a:r>
              <a:rPr lang="en-US" sz="1700" dirty="0">
                <a:latin typeface="Oswald" panose="00000500000000000000" pitchFamily="2" charset="0"/>
              </a:rPr>
              <a:t> </a:t>
            </a:r>
            <a:r>
              <a:rPr lang="en-US" sz="1700" dirty="0" err="1">
                <a:latin typeface="Oswald" panose="00000500000000000000" pitchFamily="2" charset="0"/>
              </a:rPr>
              <a:t>estudiante</a:t>
            </a:r>
            <a:r>
              <a:rPr lang="en-US" sz="1700" dirty="0">
                <a:latin typeface="Oswald" panose="00000500000000000000" pitchFamily="2" charset="0"/>
              </a:rPr>
              <a:t> </a:t>
            </a:r>
            <a:r>
              <a:rPr lang="en-US" sz="1700" dirty="0" err="1">
                <a:latin typeface="Oswald" panose="00000500000000000000" pitchFamily="2" charset="0"/>
              </a:rPr>
              <a:t>debe</a:t>
            </a:r>
            <a:r>
              <a:rPr lang="en-US" sz="1700" dirty="0">
                <a:latin typeface="Oswald" panose="00000500000000000000" pitchFamily="2" charset="0"/>
              </a:rPr>
              <a:t> </a:t>
            </a:r>
            <a:r>
              <a:rPr lang="en-US" sz="1700" dirty="0" err="1">
                <a:latin typeface="Oswald" panose="00000500000000000000" pitchFamily="2" charset="0"/>
              </a:rPr>
              <a:t>tener</a:t>
            </a:r>
            <a:r>
              <a:rPr lang="en-US" sz="1700" dirty="0">
                <a:latin typeface="Oswald" panose="00000500000000000000" pitchFamily="2" charset="0"/>
              </a:rPr>
              <a:t> </a:t>
            </a:r>
            <a:r>
              <a:rPr lang="en-US" sz="1700" dirty="0" err="1">
                <a:latin typeface="Oswald" panose="00000500000000000000" pitchFamily="2" charset="0"/>
              </a:rPr>
              <a:t>numero</a:t>
            </a:r>
            <a:r>
              <a:rPr lang="en-US" sz="1700" dirty="0">
                <a:latin typeface="Oswald" panose="00000500000000000000" pitchFamily="2" charset="0"/>
              </a:rPr>
              <a:t> </a:t>
            </a:r>
            <a:r>
              <a:rPr lang="en-US" sz="1700" dirty="0" err="1">
                <a:latin typeface="Oswald" panose="00000500000000000000" pitchFamily="2" charset="0"/>
              </a:rPr>
              <a:t>celular</a:t>
            </a:r>
            <a:r>
              <a:rPr lang="en-US" sz="1700" dirty="0">
                <a:latin typeface="Oswald" panose="00000500000000000000" pitchFamily="2" charset="0"/>
              </a:rPr>
              <a:t> y </a:t>
            </a:r>
            <a:r>
              <a:rPr lang="en-US" sz="1700" dirty="0" err="1">
                <a:latin typeface="Oswald" panose="00000500000000000000" pitchFamily="2" charset="0"/>
              </a:rPr>
              <a:t>correo</a:t>
            </a:r>
            <a:r>
              <a:rPr lang="en-US" sz="1700" dirty="0">
                <a:latin typeface="Oswald" panose="00000500000000000000" pitchFamily="2" charset="0"/>
              </a:rPr>
              <a:t> </a:t>
            </a:r>
            <a:r>
              <a:rPr lang="en-US" sz="1700" dirty="0" err="1">
                <a:latin typeface="Oswald" panose="00000500000000000000" pitchFamily="2" charset="0"/>
              </a:rPr>
              <a:t>electrónico</a:t>
            </a:r>
            <a:r>
              <a:rPr lang="en-US" sz="1700" dirty="0">
                <a:latin typeface="Oswald" panose="00000500000000000000" pitchFamily="2" charset="0"/>
              </a:rPr>
              <a:t> </a:t>
            </a:r>
            <a:r>
              <a:rPr lang="en-US" sz="1700" dirty="0" err="1">
                <a:latin typeface="Oswald" panose="00000500000000000000" pitchFamily="2" charset="0"/>
              </a:rPr>
              <a:t>separados</a:t>
            </a:r>
            <a:endParaRPr lang="en-US" sz="1700" dirty="0">
              <a:latin typeface="Oswald" panose="00000500000000000000" pitchFamily="2" charset="0"/>
            </a:endParaRPr>
          </a:p>
          <a:p>
            <a:endParaRPr lang="en-US" sz="1200" dirty="0"/>
          </a:p>
        </p:txBody>
      </p:sp>
      <p:pic>
        <p:nvPicPr>
          <p:cNvPr id="5" name="Content Placeholder 4" descr="Graphical user interface, text, application&#10;&#10;Description automatically generated">
            <a:extLst>
              <a:ext uri="{FF2B5EF4-FFF2-40B4-BE49-F238E27FC236}">
                <a16:creationId xmlns:a16="http://schemas.microsoft.com/office/drawing/2014/main" id="{A0112C44-357E-5B49-81BA-4912BAA0BCD0}"/>
              </a:ext>
            </a:extLst>
          </p:cNvPr>
          <p:cNvPicPr>
            <a:picLocks noGrp="1" noChangeAspect="1"/>
          </p:cNvPicPr>
          <p:nvPr>
            <p:ph sz="half" idx="2"/>
          </p:nvPr>
        </p:nvPicPr>
        <p:blipFill rotWithShape="1">
          <a:blip r:embed="rId2"/>
          <a:srcRect l="14573" t="2882" r="3065" b="-2"/>
          <a:stretch/>
        </p:blipFill>
        <p:spPr>
          <a:xfrm>
            <a:off x="8258010" y="2016051"/>
            <a:ext cx="3348590" cy="3978412"/>
          </a:xfrm>
          <a:prstGeom prst="rect">
            <a:avLst/>
          </a:prstGeom>
          <a:noFill/>
        </p:spPr>
      </p:pic>
    </p:spTree>
    <p:extLst>
      <p:ext uri="{BB962C8B-B14F-4D97-AF65-F5344CB8AC3E}">
        <p14:creationId xmlns:p14="http://schemas.microsoft.com/office/powerpoint/2010/main" val="10359996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2" name="Google Shape;1302;p68"/>
          <p:cNvSpPr txBox="1">
            <a:spLocks noGrp="1"/>
          </p:cNvSpPr>
          <p:nvPr>
            <p:ph type="title" idx="4294967295"/>
          </p:nvPr>
        </p:nvSpPr>
        <p:spPr>
          <a:xfrm>
            <a:off x="609600" y="734881"/>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3200" b="1" i="0" u="none" strike="noStrike" cap="none" dirty="0" err="1">
                <a:solidFill>
                  <a:schemeClr val="dk1"/>
                </a:solidFill>
                <a:latin typeface="Oswald"/>
                <a:ea typeface="Oswald"/>
                <a:cs typeface="Oswald"/>
                <a:sym typeface="Oswald"/>
              </a:rPr>
              <a:t>Información</a:t>
            </a:r>
            <a:r>
              <a:rPr lang="en-US" sz="3200" b="1" i="0" u="none" strike="noStrike" cap="none" dirty="0">
                <a:solidFill>
                  <a:schemeClr val="dk1"/>
                </a:solidFill>
                <a:latin typeface="Oswald"/>
                <a:ea typeface="Oswald"/>
                <a:cs typeface="Oswald"/>
                <a:sym typeface="Oswald"/>
              </a:rPr>
              <a:t> de Identidad de </a:t>
            </a:r>
            <a:r>
              <a:rPr lang="en-US" sz="3200" b="1" i="0" u="none" strike="noStrike" cap="none" dirty="0" err="1">
                <a:solidFill>
                  <a:schemeClr val="dk1"/>
                </a:solidFill>
                <a:latin typeface="Oswald"/>
                <a:ea typeface="Oswald"/>
                <a:cs typeface="Oswald"/>
                <a:sym typeface="Oswald"/>
              </a:rPr>
              <a:t>los</a:t>
            </a:r>
            <a:r>
              <a:rPr lang="en-US" sz="3200" b="1" i="0" u="none" strike="noStrike" cap="none" dirty="0">
                <a:solidFill>
                  <a:schemeClr val="dk1"/>
                </a:solidFill>
                <a:latin typeface="Oswald"/>
                <a:ea typeface="Oswald"/>
                <a:cs typeface="Oswald"/>
                <a:sym typeface="Oswald"/>
              </a:rPr>
              <a:t> Padres del </a:t>
            </a:r>
            <a:r>
              <a:rPr lang="en-US" sz="3200" b="1" i="0" u="none" strike="noStrike" cap="none" dirty="0" err="1">
                <a:solidFill>
                  <a:schemeClr val="dk1"/>
                </a:solidFill>
                <a:latin typeface="Oswald"/>
                <a:ea typeface="Oswald"/>
                <a:cs typeface="Oswald"/>
                <a:sym typeface="Oswald"/>
              </a:rPr>
              <a:t>Estudiante</a:t>
            </a:r>
            <a:r>
              <a:rPr lang="en-US" sz="3200" b="1" i="0" u="none" strike="noStrike" cap="none" dirty="0">
                <a:solidFill>
                  <a:schemeClr val="dk1"/>
                </a:solidFill>
                <a:latin typeface="Oswald"/>
                <a:ea typeface="Oswald"/>
                <a:cs typeface="Oswald"/>
                <a:sym typeface="Oswald"/>
              </a:rPr>
              <a:t> </a:t>
            </a:r>
            <a:r>
              <a:rPr lang="en-US" sz="3200" b="1" i="0" u="none" strike="noStrike" cap="none" dirty="0" err="1">
                <a:solidFill>
                  <a:schemeClr val="dk1"/>
                </a:solidFill>
                <a:latin typeface="Oswald"/>
                <a:ea typeface="Oswald"/>
                <a:cs typeface="Oswald"/>
                <a:sym typeface="Oswald"/>
              </a:rPr>
              <a:t>Dependiente</a:t>
            </a:r>
            <a:endParaRPr sz="3200" b="1" i="0" u="none" strike="noStrike" cap="none" dirty="0">
              <a:solidFill>
                <a:schemeClr val="dk1"/>
              </a:solidFill>
              <a:latin typeface="Oswald"/>
              <a:ea typeface="Oswald"/>
              <a:cs typeface="Oswald"/>
              <a:sym typeface="Oswald"/>
            </a:endParaRPr>
          </a:p>
        </p:txBody>
      </p:sp>
      <p:sp>
        <p:nvSpPr>
          <p:cNvPr id="1303" name="Google Shape;1303;p68"/>
          <p:cNvSpPr txBox="1"/>
          <p:nvPr/>
        </p:nvSpPr>
        <p:spPr>
          <a:xfrm>
            <a:off x="609600" y="1650901"/>
            <a:ext cx="2403900" cy="5193689"/>
          </a:xfrm>
          <a:prstGeom prst="rect">
            <a:avLst/>
          </a:prstGeom>
          <a:noFill/>
          <a:ln>
            <a:noFill/>
          </a:ln>
        </p:spPr>
        <p:txBody>
          <a:bodyPr spcFirstLastPara="1" wrap="square" lIns="91425" tIns="45700" rIns="91425" bIns="45700" anchor="t" anchorCtr="0">
            <a:spAutoFit/>
          </a:bodyPr>
          <a:lstStyle/>
          <a:p>
            <a:pPr>
              <a:lnSpc>
                <a:spcPct val="150000"/>
              </a:lnSpc>
              <a:buClr>
                <a:srgbClr val="191918"/>
              </a:buClr>
              <a:buSzPts val="1200"/>
              <a:defRPr/>
            </a:pP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Esta es la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primera</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página</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de la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sección</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de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los</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padres. El padre/</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madre</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puede</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verificar</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que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su</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Información</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personal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esta</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correcta</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Para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actualizar</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cualquier</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Información</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personal,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el</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padre/</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madre</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debe</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acceder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su</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Configuración</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de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Cuentas</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en</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StudentAid.gov. </a:t>
            </a:r>
          </a:p>
          <a:p>
            <a:pPr>
              <a:lnSpc>
                <a:spcPct val="150000"/>
              </a:lnSpc>
              <a:buClr>
                <a:srgbClr val="191918"/>
              </a:buClr>
              <a:buSzPts val="1200"/>
              <a:defRPr/>
            </a:pP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Para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los</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campos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relacionados</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con la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direccion</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postal de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los</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padres,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ellos</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pueden</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editarlos</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directamente</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en</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esta</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pagina</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a:t>
            </a:r>
            <a:endParaRPr kumimoji="0" lang="en-US"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200"/>
              <a:buFont typeface="Arial"/>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304" name="Google Shape;1304;p68" descr="Screenshot of the Parent Identity Information section of the FAFSA form. Parent information including name, date of birth, Social Security number, email address, and mobile phone number are displayed to verify. "/>
          <p:cNvPicPr preferRelativeResize="0"/>
          <p:nvPr/>
        </p:nvPicPr>
        <p:blipFill rotWithShape="1">
          <a:blip r:embed="rId3">
            <a:alphaModFix/>
          </a:blip>
          <a:srcRect/>
          <a:stretch/>
        </p:blipFill>
        <p:spPr>
          <a:xfrm>
            <a:off x="3225567" y="1650901"/>
            <a:ext cx="8747924" cy="4340650"/>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sp>
        <p:nvSpPr>
          <p:cNvPr id="1310" name="Google Shape;1310;p69"/>
          <p:cNvSpPr txBox="1">
            <a:spLocks noGrp="1"/>
          </p:cNvSpPr>
          <p:nvPr>
            <p:ph type="title" idx="4294967295"/>
          </p:nvPr>
        </p:nvSpPr>
        <p:spPr>
          <a:xfrm>
            <a:off x="585416" y="607668"/>
            <a:ext cx="11853593"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US" sz="2800" b="1" i="0" u="none" strike="noStrike" cap="none" dirty="0" err="1">
                <a:solidFill>
                  <a:schemeClr val="dk1"/>
                </a:solidFill>
                <a:latin typeface="Oswald"/>
                <a:ea typeface="Oswald"/>
                <a:cs typeface="Oswald"/>
                <a:sym typeface="Oswald"/>
              </a:rPr>
              <a:t>Información</a:t>
            </a:r>
            <a:r>
              <a:rPr lang="en-US" sz="2800" b="1" i="0" u="none" strike="noStrike" cap="none" dirty="0">
                <a:solidFill>
                  <a:schemeClr val="dk1"/>
                </a:solidFill>
                <a:latin typeface="Oswald"/>
                <a:ea typeface="Oswald"/>
                <a:cs typeface="Oswald"/>
                <a:sym typeface="Oswald"/>
              </a:rPr>
              <a:t> de Identidad de </a:t>
            </a:r>
            <a:r>
              <a:rPr lang="en-US" sz="2800" b="1" i="0" u="none" strike="noStrike" cap="none" dirty="0" err="1">
                <a:solidFill>
                  <a:schemeClr val="dk1"/>
                </a:solidFill>
                <a:latin typeface="Oswald"/>
                <a:ea typeface="Oswald"/>
                <a:cs typeface="Oswald"/>
                <a:sym typeface="Oswald"/>
              </a:rPr>
              <a:t>los</a:t>
            </a:r>
            <a:r>
              <a:rPr lang="en-US" sz="2800" b="1" i="0" u="none" strike="noStrike" cap="none" dirty="0">
                <a:solidFill>
                  <a:schemeClr val="dk1"/>
                </a:solidFill>
                <a:latin typeface="Oswald"/>
                <a:ea typeface="Oswald"/>
                <a:cs typeface="Oswald"/>
                <a:sym typeface="Oswald"/>
              </a:rPr>
              <a:t> Padres del </a:t>
            </a:r>
            <a:r>
              <a:rPr lang="en-US" sz="2800" b="1" i="0" u="none" strike="noStrike" cap="none" dirty="0" err="1">
                <a:solidFill>
                  <a:schemeClr val="dk1"/>
                </a:solidFill>
                <a:latin typeface="Oswald"/>
                <a:ea typeface="Oswald"/>
                <a:cs typeface="Oswald"/>
                <a:sym typeface="Oswald"/>
              </a:rPr>
              <a:t>Estudiante</a:t>
            </a:r>
            <a:r>
              <a:rPr lang="en-US" sz="2800" b="1" i="0" u="none" strike="noStrike" cap="none" dirty="0">
                <a:solidFill>
                  <a:schemeClr val="dk1"/>
                </a:solidFill>
                <a:latin typeface="Oswald"/>
                <a:ea typeface="Oswald"/>
                <a:cs typeface="Oswald"/>
                <a:sym typeface="Oswald"/>
              </a:rPr>
              <a:t> </a:t>
            </a:r>
            <a:r>
              <a:rPr lang="en-US" sz="2800" b="1" i="0" u="none" strike="noStrike" cap="none" dirty="0" err="1">
                <a:solidFill>
                  <a:schemeClr val="dk1"/>
                </a:solidFill>
                <a:latin typeface="Oswald"/>
                <a:ea typeface="Oswald"/>
                <a:cs typeface="Oswald"/>
                <a:sym typeface="Oswald"/>
              </a:rPr>
              <a:t>Dependiente</a:t>
            </a:r>
            <a:r>
              <a:rPr lang="en-US" sz="2800" b="1" i="0" u="none" strike="noStrike" cap="none" dirty="0">
                <a:solidFill>
                  <a:schemeClr val="dk1"/>
                </a:solidFill>
                <a:latin typeface="Oswald"/>
                <a:ea typeface="Oswald"/>
                <a:cs typeface="Oswald"/>
                <a:sym typeface="Oswald"/>
              </a:rPr>
              <a:t> (</a:t>
            </a:r>
            <a:r>
              <a:rPr lang="en-US" sz="2800" b="1" i="0" u="none" strike="noStrike" cap="none" dirty="0" err="1">
                <a:solidFill>
                  <a:schemeClr val="dk1"/>
                </a:solidFill>
                <a:latin typeface="Oswald"/>
                <a:ea typeface="Oswald"/>
                <a:cs typeface="Oswald"/>
                <a:sym typeface="Oswald"/>
              </a:rPr>
              <a:t>Continuación</a:t>
            </a:r>
            <a:r>
              <a:rPr lang="en-US" sz="2800" b="1" i="0" u="none" strike="noStrike" cap="none" dirty="0">
                <a:solidFill>
                  <a:schemeClr val="dk1"/>
                </a:solidFill>
                <a:latin typeface="Oswald"/>
                <a:ea typeface="Oswald"/>
                <a:cs typeface="Oswald"/>
                <a:sym typeface="Oswald"/>
              </a:rPr>
              <a:t>)</a:t>
            </a:r>
            <a:endParaRPr sz="2800" b="1" i="0" u="none" strike="noStrike" cap="none" dirty="0">
              <a:solidFill>
                <a:schemeClr val="dk1"/>
              </a:solidFill>
              <a:latin typeface="Oswald"/>
              <a:ea typeface="Oswald"/>
              <a:cs typeface="Oswald"/>
              <a:sym typeface="Oswald"/>
            </a:endParaRPr>
          </a:p>
        </p:txBody>
      </p:sp>
      <p:pic>
        <p:nvPicPr>
          <p:cNvPr id="1311" name="Google Shape;1311;p69" descr="Screenshot continuation of the Parent Identity Information section, which has text boxes that prompt the parent to enter their permanent mailing address. "/>
          <p:cNvPicPr preferRelativeResize="0"/>
          <p:nvPr/>
        </p:nvPicPr>
        <p:blipFill rotWithShape="1">
          <a:blip r:embed="rId3">
            <a:alphaModFix/>
          </a:blip>
          <a:srcRect/>
          <a:stretch/>
        </p:blipFill>
        <p:spPr>
          <a:xfrm>
            <a:off x="2277105" y="1523688"/>
            <a:ext cx="7637790" cy="5112592"/>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17" name="Google Shape;1317;p70"/>
          <p:cNvSpPr txBox="1">
            <a:spLocks noGrp="1"/>
          </p:cNvSpPr>
          <p:nvPr>
            <p:ph type="title" idx="4294967295"/>
          </p:nvPr>
        </p:nvSpPr>
        <p:spPr>
          <a:xfrm>
            <a:off x="604952" y="50743"/>
            <a:ext cx="8480325"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3200" b="1" i="0" u="none" strike="noStrike" cap="none" dirty="0">
                <a:solidFill>
                  <a:schemeClr val="dk1"/>
                </a:solidFill>
                <a:latin typeface="Oswald"/>
                <a:ea typeface="Oswald"/>
                <a:cs typeface="Oswald"/>
                <a:sym typeface="Oswald"/>
              </a:rPr>
              <a:t>Padres del </a:t>
            </a:r>
            <a:r>
              <a:rPr lang="en-US" sz="3200" b="1" i="0" u="none" strike="noStrike" cap="none" dirty="0" err="1">
                <a:solidFill>
                  <a:schemeClr val="dk1"/>
                </a:solidFill>
                <a:latin typeface="Oswald"/>
                <a:ea typeface="Oswald"/>
                <a:cs typeface="Oswald"/>
                <a:sym typeface="Oswald"/>
              </a:rPr>
              <a:t>Estudiante</a:t>
            </a:r>
            <a:r>
              <a:rPr lang="en-US" sz="3200" b="1" i="0" u="none" strike="noStrike" cap="none" dirty="0">
                <a:solidFill>
                  <a:schemeClr val="dk1"/>
                </a:solidFill>
                <a:latin typeface="Oswald"/>
                <a:ea typeface="Oswald"/>
                <a:cs typeface="Oswald"/>
                <a:sym typeface="Oswald"/>
              </a:rPr>
              <a:t> </a:t>
            </a:r>
            <a:r>
              <a:rPr lang="en-US" sz="3200" b="1" i="0" u="none" strike="noStrike" cap="none" dirty="0" err="1">
                <a:solidFill>
                  <a:schemeClr val="dk1"/>
                </a:solidFill>
                <a:latin typeface="Oswald"/>
                <a:ea typeface="Oswald"/>
                <a:cs typeface="Oswald"/>
                <a:sym typeface="Oswald"/>
              </a:rPr>
              <a:t>Dependiente</a:t>
            </a:r>
            <a:r>
              <a:rPr lang="en-US" sz="3200" b="1" i="0" u="none" strike="noStrike" cap="none" dirty="0">
                <a:solidFill>
                  <a:schemeClr val="dk1"/>
                </a:solidFill>
                <a:latin typeface="Oswald"/>
                <a:ea typeface="Oswald"/>
                <a:cs typeface="Oswald"/>
                <a:sym typeface="Oswald"/>
              </a:rPr>
              <a:t> </a:t>
            </a:r>
            <a:r>
              <a:rPr lang="en-US" sz="3200" b="1" i="0" u="none" strike="noStrike" cap="none" dirty="0" err="1">
                <a:solidFill>
                  <a:schemeClr val="dk1"/>
                </a:solidFill>
                <a:latin typeface="Oswald"/>
                <a:ea typeface="Oswald"/>
                <a:cs typeface="Oswald"/>
                <a:sym typeface="Oswald"/>
              </a:rPr>
              <a:t>Proporciona</a:t>
            </a:r>
            <a:r>
              <a:rPr lang="en-US" sz="3200" b="1" i="0" u="none" strike="noStrike" cap="none" dirty="0">
                <a:solidFill>
                  <a:schemeClr val="dk1"/>
                </a:solidFill>
                <a:latin typeface="Oswald"/>
                <a:ea typeface="Oswald"/>
                <a:cs typeface="Oswald"/>
                <a:sym typeface="Oswald"/>
              </a:rPr>
              <a:t> </a:t>
            </a:r>
            <a:r>
              <a:rPr lang="en-US" sz="3200" b="1" i="0" u="none" strike="noStrike" cap="none" dirty="0" err="1">
                <a:solidFill>
                  <a:schemeClr val="dk1"/>
                </a:solidFill>
                <a:latin typeface="Oswald"/>
                <a:ea typeface="Oswald"/>
                <a:cs typeface="Oswald"/>
                <a:sym typeface="Oswald"/>
              </a:rPr>
              <a:t>Consentimiento</a:t>
            </a:r>
            <a:endParaRPr sz="3200" b="1" i="0" u="none" strike="noStrike" cap="none" dirty="0">
              <a:solidFill>
                <a:schemeClr val="dk1"/>
              </a:solidFill>
              <a:latin typeface="Oswald"/>
              <a:ea typeface="Oswald"/>
              <a:cs typeface="Oswald"/>
              <a:sym typeface="Oswald"/>
            </a:endParaRPr>
          </a:p>
        </p:txBody>
      </p:sp>
      <p:sp>
        <p:nvSpPr>
          <p:cNvPr id="1318" name="Google Shape;1318;p70"/>
          <p:cNvSpPr txBox="1"/>
          <p:nvPr/>
        </p:nvSpPr>
        <p:spPr>
          <a:xfrm>
            <a:off x="681797" y="1736294"/>
            <a:ext cx="3779107" cy="489360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Esta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página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informa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los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padres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sobre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del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consentimiento</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y la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Información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de sus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impuestos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federales.</a:t>
            </a: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lang="en-US" sz="1600" b="1" kern="0" dirty="0">
              <a:solidFill>
                <a:srgbClr val="191918"/>
              </a:solidFill>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kumimoji="0" lang="en-US" sz="1600" b="1" i="0" u="none" strike="noStrike" kern="0" cap="none" spc="0" normalizeH="0" baseline="0" noProof="0" dirty="0">
              <a:ln>
                <a:noFill/>
              </a:ln>
              <a:solidFill>
                <a:srgbClr val="191918"/>
              </a:solidFill>
              <a:effectLst/>
              <a:uLnTx/>
              <a:uFillTx/>
              <a:latin typeface="Arial"/>
              <a:ea typeface="Arial"/>
              <a:cs typeface="Arial"/>
              <a:sym typeface="Arial"/>
            </a:endParaRPr>
          </a:p>
          <a:p>
            <a:pPr>
              <a:lnSpc>
                <a:spcPct val="150000"/>
              </a:lnSpc>
              <a:buClr>
                <a:srgbClr val="191918"/>
              </a:buClr>
              <a:buSzPts val="1600"/>
              <a:defRPr/>
            </a:pPr>
            <a:r>
              <a:rPr kumimoji="0" lang="es-ES" sz="1600" b="1" i="0" u="none" strike="noStrike" kern="0" cap="none" spc="0" normalizeH="0" baseline="0" noProof="0" dirty="0">
                <a:ln>
                  <a:noFill/>
                </a:ln>
                <a:solidFill>
                  <a:srgbClr val="191918"/>
                </a:solidFill>
                <a:effectLst/>
                <a:uLnTx/>
                <a:uFillTx/>
                <a:latin typeface="Arial"/>
                <a:ea typeface="Arial"/>
                <a:cs typeface="Arial"/>
                <a:sym typeface="Arial"/>
              </a:rPr>
              <a:t>Al proporcionar consentimiento, la Información de los </a:t>
            </a:r>
            <a:r>
              <a:rPr kumimoji="0" lang="es-ES" sz="1600" b="1" i="0" u="none" strike="noStrike" kern="0" cap="none" spc="0" normalizeH="0" baseline="0" noProof="0" dirty="0" err="1">
                <a:ln>
                  <a:noFill/>
                </a:ln>
                <a:solidFill>
                  <a:srgbClr val="191918"/>
                </a:solidFill>
                <a:effectLst/>
                <a:uLnTx/>
                <a:uFillTx/>
                <a:latin typeface="Arial"/>
                <a:ea typeface="Arial"/>
                <a:cs typeface="Arial"/>
                <a:sym typeface="Arial"/>
              </a:rPr>
              <a:t>taxes</a:t>
            </a:r>
            <a:r>
              <a:rPr kumimoji="0" lang="es-ES" sz="1600" b="1" i="0" u="none" strike="noStrike" kern="0" cap="none" spc="0" normalizeH="0" baseline="0" noProof="0" dirty="0">
                <a:ln>
                  <a:noFill/>
                </a:ln>
                <a:solidFill>
                  <a:srgbClr val="191918"/>
                </a:solidFill>
                <a:effectLst/>
                <a:uLnTx/>
                <a:uFillTx/>
                <a:latin typeface="Arial"/>
                <a:ea typeface="Arial"/>
                <a:cs typeface="Arial"/>
                <a:sym typeface="Arial"/>
              </a:rPr>
              <a:t> del padre/madre es transferida </a:t>
            </a:r>
            <a:r>
              <a:rPr kumimoji="0" lang="es-ES" sz="1600" b="1" i="0" u="none" strike="noStrike" kern="0" cap="none" spc="0" normalizeH="0" baseline="0" noProof="0" dirty="0" err="1">
                <a:ln>
                  <a:noFill/>
                </a:ln>
                <a:solidFill>
                  <a:srgbClr val="191918"/>
                </a:solidFill>
                <a:effectLst/>
                <a:uLnTx/>
                <a:uFillTx/>
                <a:latin typeface="Arial"/>
                <a:ea typeface="Arial"/>
                <a:cs typeface="Arial"/>
                <a:sym typeface="Arial"/>
              </a:rPr>
              <a:t>directament</a:t>
            </a:r>
            <a:r>
              <a:rPr lang="es-ES" sz="1600" b="1" kern="0" dirty="0">
                <a:solidFill>
                  <a:srgbClr val="191918"/>
                </a:solidFill>
                <a:latin typeface="Arial"/>
                <a:ea typeface="Arial"/>
                <a:cs typeface="Arial"/>
                <a:sym typeface="Arial"/>
              </a:rPr>
              <a:t>e a la forma de la </a:t>
            </a:r>
            <a:r>
              <a:rPr kumimoji="0" lang="es-ES" sz="1600" b="1" i="0" u="none" strike="noStrike" kern="0" cap="none" spc="0" normalizeH="0" baseline="0" noProof="0" dirty="0">
                <a:ln>
                  <a:noFill/>
                </a:ln>
                <a:solidFill>
                  <a:srgbClr val="191918"/>
                </a:solidFill>
                <a:effectLst/>
                <a:uLnTx/>
                <a:uFillTx/>
                <a:latin typeface="Arial"/>
                <a:ea typeface="Arial"/>
                <a:cs typeface="Arial"/>
                <a:sym typeface="Arial"/>
              </a:rPr>
              <a:t>FAFSA</a:t>
            </a:r>
            <a:r>
              <a:rPr kumimoji="0" lang="es-ES" sz="1600" b="1" i="0" u="none" strike="noStrike" kern="0" cap="none" spc="0" normalizeH="0" baseline="30000" noProof="0" dirty="0">
                <a:ln>
                  <a:noFill/>
                </a:ln>
                <a:solidFill>
                  <a:srgbClr val="191918"/>
                </a:solidFill>
                <a:effectLst/>
                <a:uLnTx/>
                <a:uFillTx/>
                <a:latin typeface="Arial"/>
                <a:ea typeface="Arial"/>
                <a:cs typeface="Arial"/>
                <a:sym typeface="Arial"/>
              </a:rPr>
              <a:t>®</a:t>
            </a:r>
            <a:r>
              <a:rPr kumimoji="0" lang="es-ES" sz="1600" b="1" i="0" u="none" strike="noStrike" kern="0" cap="none" spc="0" normalizeH="0" baseline="0" noProof="0" dirty="0">
                <a:ln>
                  <a:noFill/>
                </a:ln>
                <a:solidFill>
                  <a:srgbClr val="191918"/>
                </a:solidFill>
                <a:effectLst/>
                <a:uLnTx/>
                <a:uFillTx/>
                <a:latin typeface="Arial"/>
                <a:ea typeface="Arial"/>
                <a:cs typeface="Arial"/>
                <a:sym typeface="Arial"/>
              </a:rPr>
              <a:t> desde el IRS para ayudar al padre/madre a completar la sección de Información financiera. </a:t>
            </a:r>
          </a:p>
        </p:txBody>
      </p:sp>
      <p:pic>
        <p:nvPicPr>
          <p:cNvPr id="1319" name="Google Shape;1319;p70" descr="Screenshot of the consent page for the retrieval and disclosure of federal tax information. A bulleted list of statements defines what the parent is affirming and giving consent to."/>
          <p:cNvPicPr preferRelativeResize="0"/>
          <p:nvPr/>
        </p:nvPicPr>
        <p:blipFill rotWithShape="1">
          <a:blip r:embed="rId3">
            <a:alphaModFix/>
          </a:blip>
          <a:srcRect/>
          <a:stretch/>
        </p:blipFill>
        <p:spPr>
          <a:xfrm>
            <a:off x="5068693" y="699479"/>
            <a:ext cx="5596535" cy="6001359"/>
          </a:xfrm>
          <a:prstGeom prst="rect">
            <a:avLst/>
          </a:prstGeom>
          <a:noFill/>
          <a:ln w="12700" cap="flat" cmpd="sng">
            <a:solidFill>
              <a:schemeClr val="dk1"/>
            </a:solidFill>
            <a:prstDash val="solid"/>
            <a:round/>
            <a:headEnd type="none" w="sm" len="sm"/>
            <a:tailEnd type="none" w="sm" len="sm"/>
          </a:ln>
        </p:spPr>
      </p:pic>
      <p:sp>
        <p:nvSpPr>
          <p:cNvPr id="1320" name="Google Shape;1320;p70"/>
          <p:cNvSpPr/>
          <p:nvPr/>
        </p:nvSpPr>
        <p:spPr>
          <a:xfrm>
            <a:off x="9686820" y="1069139"/>
            <a:ext cx="978408" cy="484632"/>
          </a:xfrm>
          <a:prstGeom prst="leftArrow">
            <a:avLst>
              <a:gd name="adj1" fmla="val 50000"/>
              <a:gd name="adj2" fmla="val 50000"/>
            </a:avLst>
          </a:prstGeom>
          <a:solidFill>
            <a:srgbClr val="F89622"/>
          </a:solidFill>
          <a:ln w="12700" cap="flat" cmpd="sng">
            <a:solidFill>
              <a:srgbClr val="F896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Google Shape;1334;p72"/>
          <p:cNvSpPr txBox="1">
            <a:spLocks noGrp="1"/>
          </p:cNvSpPr>
          <p:nvPr>
            <p:ph type="title" idx="4294967295"/>
          </p:nvPr>
        </p:nvSpPr>
        <p:spPr>
          <a:xfrm>
            <a:off x="609600" y="453336"/>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US" sz="3200" b="1" i="0" u="none" strike="noStrike" cap="none" dirty="0" err="1">
                <a:solidFill>
                  <a:schemeClr val="dk1"/>
                </a:solidFill>
                <a:latin typeface="Oswald"/>
                <a:ea typeface="Oswald"/>
                <a:cs typeface="Oswald"/>
                <a:sym typeface="Oswald"/>
              </a:rPr>
              <a:t>Introducción</a:t>
            </a:r>
            <a:r>
              <a:rPr lang="en-US" sz="3200" b="1" i="0" u="none" strike="noStrike" cap="none" dirty="0">
                <a:solidFill>
                  <a:schemeClr val="dk1"/>
                </a:solidFill>
                <a:latin typeface="Oswald"/>
                <a:ea typeface="Oswald"/>
                <a:cs typeface="Oswald"/>
                <a:sym typeface="Oswald"/>
              </a:rPr>
              <a:t>: </a:t>
            </a:r>
            <a:r>
              <a:rPr lang="en-US" sz="3200" b="1" i="0" u="none" strike="noStrike" cap="none" dirty="0" err="1">
                <a:solidFill>
                  <a:schemeClr val="dk1"/>
                </a:solidFill>
                <a:latin typeface="Oswald"/>
                <a:ea typeface="Oswald"/>
                <a:cs typeface="Oswald"/>
                <a:sym typeface="Oswald"/>
              </a:rPr>
              <a:t>Datos</a:t>
            </a:r>
            <a:r>
              <a:rPr lang="en-US" sz="3200" b="1" i="0" u="none" strike="noStrike" cap="none" dirty="0">
                <a:solidFill>
                  <a:schemeClr val="dk1"/>
                </a:solidFill>
                <a:latin typeface="Oswald"/>
                <a:ea typeface="Oswald"/>
                <a:cs typeface="Oswald"/>
                <a:sym typeface="Oswald"/>
              </a:rPr>
              <a:t> </a:t>
            </a:r>
            <a:r>
              <a:rPr lang="en-US" sz="3200" b="1" dirty="0" err="1">
                <a:solidFill>
                  <a:schemeClr val="dk1"/>
                </a:solidFill>
                <a:latin typeface="Oswald"/>
                <a:ea typeface="Oswald"/>
                <a:cs typeface="Oswald"/>
                <a:sym typeface="Oswald"/>
              </a:rPr>
              <a:t>Demográficos</a:t>
            </a:r>
            <a:r>
              <a:rPr lang="en-US" sz="3200" b="1" dirty="0">
                <a:solidFill>
                  <a:schemeClr val="dk1"/>
                </a:solidFill>
                <a:latin typeface="Oswald"/>
                <a:ea typeface="Oswald"/>
                <a:cs typeface="Oswald"/>
                <a:sym typeface="Oswald"/>
              </a:rPr>
              <a:t> de </a:t>
            </a:r>
            <a:r>
              <a:rPr lang="en-US" sz="3200" b="1" dirty="0" err="1">
                <a:solidFill>
                  <a:schemeClr val="dk1"/>
                </a:solidFill>
                <a:latin typeface="Oswald"/>
                <a:ea typeface="Oswald"/>
                <a:cs typeface="Oswald"/>
                <a:sym typeface="Oswald"/>
              </a:rPr>
              <a:t>los</a:t>
            </a:r>
            <a:r>
              <a:rPr lang="en-US" sz="3200" b="1" dirty="0">
                <a:solidFill>
                  <a:schemeClr val="dk1"/>
                </a:solidFill>
                <a:latin typeface="Oswald"/>
                <a:ea typeface="Oswald"/>
                <a:cs typeface="Oswald"/>
                <a:sym typeface="Oswald"/>
              </a:rPr>
              <a:t> Padres del </a:t>
            </a:r>
            <a:r>
              <a:rPr lang="en-US" sz="3200" b="1" i="0" u="none" strike="noStrike" cap="none" dirty="0" err="1">
                <a:solidFill>
                  <a:schemeClr val="dk1"/>
                </a:solidFill>
                <a:latin typeface="Oswald"/>
                <a:ea typeface="Oswald"/>
                <a:cs typeface="Oswald"/>
                <a:sym typeface="Oswald"/>
              </a:rPr>
              <a:t>Estudiante</a:t>
            </a:r>
            <a:r>
              <a:rPr lang="en-US" sz="3200" b="1" i="0" u="none" strike="noStrike" cap="none" dirty="0">
                <a:solidFill>
                  <a:schemeClr val="dk1"/>
                </a:solidFill>
                <a:latin typeface="Oswald"/>
                <a:ea typeface="Oswald"/>
                <a:cs typeface="Oswald"/>
                <a:sym typeface="Oswald"/>
              </a:rPr>
              <a:t> </a:t>
            </a:r>
            <a:r>
              <a:rPr lang="en-US" sz="3200" b="1" i="0" u="none" strike="noStrike" cap="none" dirty="0" err="1">
                <a:solidFill>
                  <a:schemeClr val="dk1"/>
                </a:solidFill>
                <a:latin typeface="Oswald"/>
                <a:ea typeface="Oswald"/>
                <a:cs typeface="Oswald"/>
                <a:sym typeface="Oswald"/>
              </a:rPr>
              <a:t>Dependiente</a:t>
            </a:r>
            <a:endParaRPr sz="3200" b="1" i="0" u="none" strike="noStrike" cap="none" dirty="0">
              <a:solidFill>
                <a:schemeClr val="dk1"/>
              </a:solidFill>
              <a:latin typeface="Oswald"/>
              <a:ea typeface="Oswald"/>
              <a:cs typeface="Oswald"/>
              <a:sym typeface="Oswald"/>
            </a:endParaRPr>
          </a:p>
        </p:txBody>
      </p:sp>
      <p:sp>
        <p:nvSpPr>
          <p:cNvPr id="1335" name="Google Shape;1335;p72"/>
          <p:cNvSpPr txBox="1"/>
          <p:nvPr/>
        </p:nvSpPr>
        <p:spPr>
          <a:xfrm>
            <a:off x="542487" y="1652984"/>
            <a:ext cx="11309619" cy="3923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Esta es la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primera</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página</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de la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sección</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de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los</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datos</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demogr</a:t>
            </a:r>
            <a:r>
              <a:rPr lang="en-US" sz="1300" b="1" kern="0" dirty="0">
                <a:solidFill>
                  <a:srgbClr val="191918"/>
                </a:solidFill>
                <a:latin typeface="Arial"/>
                <a:ea typeface="Arial"/>
                <a:cs typeface="Arial"/>
                <a:sym typeface="Arial"/>
              </a:rPr>
              <a:t>á</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ficos</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de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los</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padres.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Proporciona</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una</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descripción</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general de la </a:t>
            </a:r>
            <a:r>
              <a:rPr kumimoji="0" lang="en-US" sz="1300" b="1" i="0" u="none" strike="noStrike" kern="0" cap="none" spc="0" normalizeH="0" baseline="0" noProof="0" dirty="0" err="1">
                <a:ln>
                  <a:noFill/>
                </a:ln>
                <a:solidFill>
                  <a:srgbClr val="191918"/>
                </a:solidFill>
                <a:effectLst/>
                <a:uLnTx/>
                <a:uFillTx/>
                <a:latin typeface="Arial"/>
                <a:ea typeface="Arial"/>
                <a:cs typeface="Arial"/>
                <a:sym typeface="Arial"/>
              </a:rPr>
              <a:t>sección</a:t>
            </a:r>
            <a:r>
              <a:rPr kumimoji="0" lang="en-US" sz="1300" b="1" i="0" u="none" strike="noStrike" kern="0" cap="none" spc="0" normalizeH="0" baseline="0" noProof="0" dirty="0">
                <a:ln>
                  <a:noFill/>
                </a:ln>
                <a:solidFill>
                  <a:srgbClr val="191918"/>
                </a:solidFill>
                <a:effectLst/>
                <a:uLnTx/>
                <a:uFillTx/>
                <a:latin typeface="Arial"/>
                <a:ea typeface="Arial"/>
                <a:cs typeface="Arial"/>
                <a:sym typeface="Arial"/>
              </a:rPr>
              <a:t>. </a:t>
            </a:r>
            <a:endParaRPr kumimoji="0" sz="1300" b="0" i="0" u="none" strike="noStrike" kern="0" cap="none" spc="0" normalizeH="0" baseline="0" noProof="0" dirty="0">
              <a:ln>
                <a:noFill/>
              </a:ln>
              <a:solidFill>
                <a:srgbClr val="191918"/>
              </a:solidFill>
              <a:effectLst/>
              <a:uLnTx/>
              <a:uFillTx/>
              <a:latin typeface="Arial"/>
              <a:ea typeface="Arial"/>
              <a:cs typeface="Arial"/>
              <a:sym typeface="Arial"/>
            </a:endParaRPr>
          </a:p>
        </p:txBody>
      </p:sp>
      <p:pic>
        <p:nvPicPr>
          <p:cNvPr id="1336" name="Google Shape;1336;p72" descr="Screenshot of the introduction to the Parent Demographics section, which informs the parent that the next series of pages will ask about their marital status, college students in the household, and legal residence. The parent is reminded that these questions are because most dependent students receive support from their parents, and this affects how much they’re able to pay for school. "/>
          <p:cNvPicPr preferRelativeResize="0"/>
          <p:nvPr/>
        </p:nvPicPr>
        <p:blipFill rotWithShape="1">
          <a:blip r:embed="rId3">
            <a:alphaModFix/>
          </a:blip>
          <a:srcRect/>
          <a:stretch/>
        </p:blipFill>
        <p:spPr>
          <a:xfrm>
            <a:off x="272780" y="2328988"/>
            <a:ext cx="11646439" cy="4172047"/>
          </a:xfrm>
          <a:prstGeom prst="rect">
            <a:avLst/>
          </a:prstGeom>
          <a:noFill/>
          <a:ln w="12700"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19884739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1342" name="Google Shape;1342;p73"/>
          <p:cNvSpPr txBox="1">
            <a:spLocks noGrp="1"/>
          </p:cNvSpPr>
          <p:nvPr>
            <p:ph type="title" idx="4294967295"/>
          </p:nvPr>
        </p:nvSpPr>
        <p:spPr>
          <a:xfrm>
            <a:off x="654904" y="580774"/>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3600" b="1" i="0" u="none" strike="noStrike" cap="none" dirty="0">
                <a:solidFill>
                  <a:schemeClr val="dk1"/>
                </a:solidFill>
                <a:latin typeface="Oswald"/>
                <a:ea typeface="Oswald"/>
                <a:cs typeface="Oswald"/>
                <a:sym typeface="Oswald"/>
              </a:rPr>
              <a:t>Estado Civil actual de </a:t>
            </a:r>
            <a:r>
              <a:rPr lang="en-US" sz="3600" b="1" i="0" u="none" strike="noStrike" cap="none" dirty="0" err="1">
                <a:solidFill>
                  <a:schemeClr val="dk1"/>
                </a:solidFill>
                <a:latin typeface="Oswald"/>
                <a:ea typeface="Oswald"/>
                <a:cs typeface="Oswald"/>
                <a:sym typeface="Oswald"/>
              </a:rPr>
              <a:t>los</a:t>
            </a:r>
            <a:r>
              <a:rPr lang="en-US" sz="3600" b="1" i="0" u="none" strike="noStrike" cap="none" dirty="0">
                <a:solidFill>
                  <a:schemeClr val="dk1"/>
                </a:solidFill>
                <a:latin typeface="Oswald"/>
                <a:ea typeface="Oswald"/>
                <a:cs typeface="Oswald"/>
                <a:sym typeface="Oswald"/>
              </a:rPr>
              <a:t> padres del </a:t>
            </a:r>
            <a:r>
              <a:rPr lang="en-US" sz="3600" b="1" i="0" u="none" strike="noStrike" cap="none" dirty="0" err="1">
                <a:solidFill>
                  <a:schemeClr val="dk1"/>
                </a:solidFill>
                <a:latin typeface="Oswald"/>
                <a:ea typeface="Oswald"/>
                <a:cs typeface="Oswald"/>
                <a:sym typeface="Oswald"/>
              </a:rPr>
              <a:t>Estudiante</a:t>
            </a:r>
            <a:r>
              <a:rPr lang="en-US" sz="3600" b="1" i="0" u="none" strike="noStrike" cap="none" dirty="0">
                <a:solidFill>
                  <a:schemeClr val="dk1"/>
                </a:solidFill>
                <a:latin typeface="Oswald"/>
                <a:ea typeface="Oswald"/>
                <a:cs typeface="Oswald"/>
                <a:sym typeface="Oswald"/>
              </a:rPr>
              <a:t> </a:t>
            </a:r>
            <a:r>
              <a:rPr lang="en-US" sz="3600" b="1" i="0" u="none" strike="noStrike" cap="none" dirty="0" err="1">
                <a:solidFill>
                  <a:schemeClr val="dk1"/>
                </a:solidFill>
                <a:latin typeface="Oswald"/>
                <a:ea typeface="Oswald"/>
                <a:cs typeface="Oswald"/>
                <a:sym typeface="Oswald"/>
              </a:rPr>
              <a:t>Dependiente</a:t>
            </a:r>
            <a:endParaRPr sz="3600" b="1" i="0" u="none" strike="noStrike" cap="none" dirty="0">
              <a:solidFill>
                <a:schemeClr val="dk1"/>
              </a:solidFill>
              <a:latin typeface="Oswald"/>
              <a:ea typeface="Oswald"/>
              <a:cs typeface="Oswald"/>
              <a:sym typeface="Oswald"/>
            </a:endParaRPr>
          </a:p>
        </p:txBody>
      </p:sp>
      <p:sp>
        <p:nvSpPr>
          <p:cNvPr id="1343" name="Google Shape;1343;p73"/>
          <p:cNvSpPr txBox="1"/>
          <p:nvPr/>
        </p:nvSpPr>
        <p:spPr>
          <a:xfrm>
            <a:off x="690560" y="1735846"/>
            <a:ext cx="2534778" cy="230828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Se le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pregunta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al padre/</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madre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cu</a:t>
            </a:r>
            <a:r>
              <a:rPr lang="en-US" sz="1600" b="1" kern="0" dirty="0">
                <a:solidFill>
                  <a:srgbClr val="191918"/>
                </a:solidFill>
                <a:latin typeface="Arial"/>
                <a:ea typeface="Arial"/>
                <a:cs typeface="Arial"/>
                <a:sym typeface="Arial"/>
              </a:rPr>
              <a:t>á</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l es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su</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estado</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civil actual.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Ellos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responden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la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opcion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Casados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(No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separados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344" name="Google Shape;1344;p73" descr="Screenshot of the first page of the Parent Demographics section, which asks the parent to select their marital status: “Single (never married),” “Unmarried and both legal parents living together,” “Married (not separated),” “Remarried,” “Separated,” “Divorced,” or “Widowed.” "/>
          <p:cNvPicPr preferRelativeResize="0"/>
          <p:nvPr/>
        </p:nvPicPr>
        <p:blipFill rotWithShape="1">
          <a:blip r:embed="rId3">
            <a:alphaModFix/>
          </a:blip>
          <a:srcRect/>
          <a:stretch/>
        </p:blipFill>
        <p:spPr>
          <a:xfrm>
            <a:off x="3353084" y="1305098"/>
            <a:ext cx="7424685" cy="5195937"/>
          </a:xfrm>
          <a:prstGeom prst="rect">
            <a:avLst/>
          </a:prstGeom>
          <a:noFill/>
          <a:ln w="12700"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4227143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63196" y="876692"/>
            <a:ext cx="3455821" cy="1616203"/>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ct val="0"/>
              </a:spcBef>
              <a:buNone/>
              <a:defRPr/>
            </a:pPr>
            <a:r>
              <a:rPr lang="en-US" altLang="en-US" sz="2800" b="1" kern="1200" cap="none" spc="0" dirty="0" err="1">
                <a:solidFill>
                  <a:schemeClr val="tx1"/>
                </a:solidFill>
                <a:latin typeface="Oswald" panose="00000500000000000000" pitchFamily="2" charset="0"/>
                <a:ea typeface="+mj-ea"/>
                <a:cs typeface="+mj-cs"/>
              </a:rPr>
              <a:t>Tamaño</a:t>
            </a:r>
            <a:r>
              <a:rPr lang="en-US" altLang="en-US" sz="2800" b="1" kern="1200" cap="none" spc="0" dirty="0">
                <a:solidFill>
                  <a:schemeClr val="tx1"/>
                </a:solidFill>
                <a:latin typeface="Oswald" panose="00000500000000000000" pitchFamily="2" charset="0"/>
                <a:ea typeface="+mj-ea"/>
                <a:cs typeface="+mj-cs"/>
              </a:rPr>
              <a:t> de la Familia de </a:t>
            </a:r>
            <a:r>
              <a:rPr lang="en-US" altLang="en-US" sz="2800" b="1" kern="1200" cap="none" spc="0" dirty="0" err="1">
                <a:solidFill>
                  <a:schemeClr val="tx1"/>
                </a:solidFill>
                <a:latin typeface="Oswald" panose="00000500000000000000" pitchFamily="2" charset="0"/>
                <a:ea typeface="+mj-ea"/>
                <a:cs typeface="+mj-cs"/>
              </a:rPr>
              <a:t>los</a:t>
            </a:r>
            <a:r>
              <a:rPr lang="en-US" altLang="en-US" sz="2800" b="1" kern="1200" cap="none" spc="0" dirty="0">
                <a:solidFill>
                  <a:schemeClr val="tx1"/>
                </a:solidFill>
                <a:latin typeface="Oswald" panose="00000500000000000000" pitchFamily="2" charset="0"/>
                <a:ea typeface="+mj-ea"/>
                <a:cs typeface="+mj-cs"/>
              </a:rPr>
              <a:t> Padres</a:t>
            </a:r>
            <a:endParaRPr lang="en-US" altLang="en-US" sz="2800" b="1" i="0" u="none" strike="noStrike" kern="1200" cap="none" spc="0" normalizeH="0" baseline="0" noProof="0" dirty="0">
              <a:ln>
                <a:noFill/>
              </a:ln>
              <a:solidFill>
                <a:schemeClr val="tx1"/>
              </a:solidFill>
              <a:effectLst/>
              <a:uLnTx/>
              <a:uFillTx/>
              <a:latin typeface="Oswald" panose="00000500000000000000" pitchFamily="2" charset="0"/>
              <a:ea typeface="+mj-ea"/>
              <a:cs typeface="+mj-cs"/>
            </a:endParaRPr>
          </a:p>
        </p:txBody>
      </p:sp>
      <p:sp>
        <p:nvSpPr>
          <p:cNvPr id="2" name="TextBox 1">
            <a:extLst>
              <a:ext uri="{FF2B5EF4-FFF2-40B4-BE49-F238E27FC236}">
                <a16:creationId xmlns:a16="http://schemas.microsoft.com/office/drawing/2014/main" id="{3CD1C7D7-E150-2DFE-D63C-7F19FC27BEB3}"/>
              </a:ext>
            </a:extLst>
          </p:cNvPr>
          <p:cNvSpPr txBox="1"/>
          <p:nvPr/>
        </p:nvSpPr>
        <p:spPr>
          <a:xfrm>
            <a:off x="273465" y="2533476"/>
            <a:ext cx="3888337" cy="3447832"/>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000" b="0" i="0" u="none" strike="noStrike" dirty="0">
                <a:effectLst/>
              </a:rPr>
              <a:t>Esta </a:t>
            </a:r>
            <a:r>
              <a:rPr lang="en-US" sz="2000" b="0" i="0" u="none" strike="noStrike" dirty="0" err="1">
                <a:effectLst/>
              </a:rPr>
              <a:t>página</a:t>
            </a:r>
            <a:r>
              <a:rPr lang="en-US" sz="2000" b="0" i="0" u="none" strike="noStrike" dirty="0">
                <a:effectLst/>
              </a:rPr>
              <a:t> </a:t>
            </a:r>
            <a:r>
              <a:rPr lang="en-US" sz="2000" b="0" i="0" u="none" strike="noStrike" dirty="0" err="1">
                <a:effectLst/>
              </a:rPr>
              <a:t>pregunta</a:t>
            </a:r>
            <a:r>
              <a:rPr lang="en-US" sz="2000" b="0" i="0" u="none" strike="noStrike" dirty="0">
                <a:effectLst/>
              </a:rPr>
              <a:t> </a:t>
            </a:r>
            <a:r>
              <a:rPr lang="en-US" sz="2000" b="0" i="0" u="none" strike="noStrike" dirty="0" err="1">
                <a:effectLst/>
              </a:rPr>
              <a:t>si</a:t>
            </a:r>
            <a:r>
              <a:rPr lang="en-US" sz="2000" b="0" i="0" u="none" strike="noStrike" dirty="0">
                <a:effectLst/>
              </a:rPr>
              <a:t> </a:t>
            </a:r>
            <a:r>
              <a:rPr lang="en-US" sz="2000" b="0" i="0" u="none" strike="noStrike" dirty="0" err="1">
                <a:effectLst/>
              </a:rPr>
              <a:t>el</a:t>
            </a:r>
            <a:r>
              <a:rPr lang="en-US" sz="2000" b="0" i="0" u="none" strike="noStrike" dirty="0">
                <a:effectLst/>
              </a:rPr>
              <a:t> </a:t>
            </a:r>
            <a:r>
              <a:rPr lang="en-US" sz="2000" b="0" i="0" u="none" strike="noStrike" dirty="0" err="1">
                <a:effectLst/>
              </a:rPr>
              <a:t>tamaño</a:t>
            </a:r>
            <a:r>
              <a:rPr lang="en-US" sz="2000" b="0" i="0" u="none" strike="noStrike" dirty="0">
                <a:effectLst/>
              </a:rPr>
              <a:t> de la </a:t>
            </a:r>
            <a:r>
              <a:rPr lang="en-US" sz="2000" b="0" i="0" u="none" strike="noStrike" dirty="0" err="1">
                <a:effectLst/>
              </a:rPr>
              <a:t>familia</a:t>
            </a:r>
            <a:r>
              <a:rPr lang="en-US" sz="2000" b="0" i="0" u="none" strike="noStrike" dirty="0">
                <a:effectLst/>
              </a:rPr>
              <a:t> ha </a:t>
            </a:r>
            <a:r>
              <a:rPr lang="en-US" sz="2000" b="0" i="0" u="none" strike="noStrike" dirty="0" err="1">
                <a:effectLst/>
              </a:rPr>
              <a:t>cambiado</a:t>
            </a:r>
            <a:r>
              <a:rPr lang="en-US" sz="2000" b="0" i="0" u="none" strike="noStrike" dirty="0">
                <a:effectLst/>
              </a:rPr>
              <a:t> </a:t>
            </a:r>
            <a:r>
              <a:rPr lang="en-US" sz="2000" b="0" i="0" u="none" strike="noStrike" dirty="0" err="1">
                <a:effectLst/>
              </a:rPr>
              <a:t>despues</a:t>
            </a:r>
            <a:r>
              <a:rPr lang="en-US" sz="2000" b="0" i="0" u="none" strike="noStrike" dirty="0">
                <a:effectLst/>
              </a:rPr>
              <a:t> que </a:t>
            </a:r>
            <a:r>
              <a:rPr lang="en-US" sz="2000" b="0" i="0" u="none" strike="noStrike" dirty="0" err="1">
                <a:effectLst/>
              </a:rPr>
              <a:t>lleno</a:t>
            </a:r>
            <a:r>
              <a:rPr lang="en-US" sz="2000" b="0" i="0" u="none" strike="noStrike" dirty="0">
                <a:effectLst/>
              </a:rPr>
              <a:t> </a:t>
            </a:r>
            <a:r>
              <a:rPr lang="en-US" sz="2000" b="0" i="0" u="none" strike="noStrike" dirty="0" err="1">
                <a:effectLst/>
              </a:rPr>
              <a:t>los</a:t>
            </a:r>
            <a:r>
              <a:rPr lang="en-US" sz="2000" b="0" i="0" u="none" strike="noStrike" dirty="0">
                <a:effectLst/>
              </a:rPr>
              <a:t> </a:t>
            </a:r>
            <a:r>
              <a:rPr lang="en-US" sz="2000" b="0" i="0" u="none" strike="noStrike" dirty="0" err="1">
                <a:effectLst/>
              </a:rPr>
              <a:t>impuestos</a:t>
            </a:r>
            <a:r>
              <a:rPr lang="en-US" sz="2000" b="0" i="0" u="none" strike="noStrike" dirty="0">
                <a:effectLst/>
              </a:rPr>
              <a:t> Federal del 2022.</a:t>
            </a:r>
          </a:p>
          <a:p>
            <a:pPr marL="285750" indent="-228600">
              <a:lnSpc>
                <a:spcPct val="90000"/>
              </a:lnSpc>
              <a:spcAft>
                <a:spcPts val="600"/>
              </a:spcAft>
              <a:buFont typeface="Arial" panose="020B0604020202020204" pitchFamily="34" charset="0"/>
              <a:buChar char="•"/>
            </a:pPr>
            <a:endParaRPr lang="en-US" sz="2000" b="0" i="0" u="none" strike="noStrike" dirty="0">
              <a:effectLst/>
            </a:endParaRPr>
          </a:p>
          <a:p>
            <a:pPr marL="285750" indent="-228600">
              <a:lnSpc>
                <a:spcPct val="90000"/>
              </a:lnSpc>
              <a:spcAft>
                <a:spcPts val="600"/>
              </a:spcAft>
              <a:buFont typeface="Arial" panose="020B0604020202020204" pitchFamily="34" charset="0"/>
              <a:buChar char="•"/>
            </a:pPr>
            <a:r>
              <a:rPr lang="en-US" sz="2000" b="1" i="0" u="none" strike="noStrike" dirty="0">
                <a:effectLst/>
              </a:rPr>
              <a:t>Si la </a:t>
            </a:r>
            <a:r>
              <a:rPr lang="en-US" sz="2000" b="1" i="0" u="none" strike="noStrike" dirty="0" err="1">
                <a:effectLst/>
              </a:rPr>
              <a:t>respuesta</a:t>
            </a:r>
            <a:r>
              <a:rPr lang="en-US" sz="2000" b="1" i="0" u="none" strike="noStrike" dirty="0">
                <a:effectLst/>
              </a:rPr>
              <a:t> es “</a:t>
            </a:r>
            <a:r>
              <a:rPr lang="en-US" sz="2000" b="1" i="0" u="none" strike="noStrike" dirty="0" err="1">
                <a:effectLst/>
              </a:rPr>
              <a:t>Sí</a:t>
            </a:r>
            <a:r>
              <a:rPr lang="en-US" sz="2000" b="1" i="0" u="none" strike="noStrike" dirty="0">
                <a:effectLst/>
              </a:rPr>
              <a:t>”, </a:t>
            </a:r>
            <a:r>
              <a:rPr lang="en-US" sz="2000" b="1" i="0" u="none" strike="noStrike" dirty="0" err="1">
                <a:effectLst/>
              </a:rPr>
              <a:t>el</a:t>
            </a:r>
            <a:r>
              <a:rPr lang="en-US" sz="2000" b="1" i="0" u="none" strike="noStrike" dirty="0">
                <a:effectLst/>
              </a:rPr>
              <a:t> padre/</a:t>
            </a:r>
            <a:r>
              <a:rPr lang="en-US" sz="2000" b="1" dirty="0" err="1"/>
              <a:t>madre</a:t>
            </a:r>
            <a:r>
              <a:rPr lang="en-US" sz="2000" b="1" dirty="0"/>
              <a:t> </a:t>
            </a:r>
            <a:r>
              <a:rPr lang="en-US" sz="2000" b="1" dirty="0" err="1"/>
              <a:t>puede</a:t>
            </a:r>
            <a:r>
              <a:rPr lang="en-US" sz="2000" b="1" dirty="0"/>
              <a:t> </a:t>
            </a:r>
            <a:r>
              <a:rPr lang="en-US" sz="2000" b="1" dirty="0" err="1"/>
              <a:t>actualizar</a:t>
            </a:r>
            <a:r>
              <a:rPr lang="en-US" sz="2000" b="1" dirty="0"/>
              <a:t> </a:t>
            </a:r>
            <a:r>
              <a:rPr lang="en-US" sz="2000" b="1" dirty="0" err="1"/>
              <a:t>el</a:t>
            </a:r>
            <a:r>
              <a:rPr lang="en-US" sz="2000" b="1" dirty="0"/>
              <a:t> </a:t>
            </a:r>
            <a:r>
              <a:rPr lang="en-US" sz="2000" b="1" dirty="0" err="1"/>
              <a:t>tamaño</a:t>
            </a:r>
            <a:r>
              <a:rPr lang="en-US" sz="2000" b="1" dirty="0"/>
              <a:t> de la </a:t>
            </a:r>
            <a:r>
              <a:rPr lang="en-US" sz="2000" b="1" dirty="0" err="1"/>
              <a:t>familia</a:t>
            </a:r>
            <a:r>
              <a:rPr lang="en-US" sz="2000" b="1" dirty="0"/>
              <a:t>. ¡</a:t>
            </a:r>
            <a:r>
              <a:rPr lang="en-US" sz="2000" b="1" i="0" u="none" strike="noStrike" dirty="0">
                <a:effectLst/>
              </a:rPr>
              <a:t>RECOMENDADO!</a:t>
            </a:r>
          </a:p>
          <a:p>
            <a:pPr>
              <a:lnSpc>
                <a:spcPct val="90000"/>
              </a:lnSpc>
              <a:spcAft>
                <a:spcPts val="600"/>
              </a:spcAft>
            </a:pPr>
            <a:endParaRPr lang="en-US" sz="2000" dirty="0"/>
          </a:p>
        </p:txBody>
      </p:sp>
      <p:pic>
        <p:nvPicPr>
          <p:cNvPr id="3" name="Picture 2" descr="Screenshot continuation of the Parent Financials section, which asks the parent if their family size has changed from the number of individuals claimed on their 2022 tax return. ">
            <a:extLst>
              <a:ext uri="{FF2B5EF4-FFF2-40B4-BE49-F238E27FC236}">
                <a16:creationId xmlns:a16="http://schemas.microsoft.com/office/drawing/2014/main" id="{AC7FFAC4-5150-EEB2-081F-E6BC08064DF9}"/>
              </a:ext>
            </a:extLst>
          </p:cNvPr>
          <p:cNvPicPr>
            <a:picLocks noChangeAspect="1"/>
          </p:cNvPicPr>
          <p:nvPr/>
        </p:nvPicPr>
        <p:blipFill>
          <a:blip r:embed="rId3"/>
          <a:stretch>
            <a:fillRect/>
          </a:stretch>
        </p:blipFill>
        <p:spPr>
          <a:xfrm>
            <a:off x="4332514" y="741391"/>
            <a:ext cx="7522627" cy="5058966"/>
          </a:xfrm>
          <a:prstGeom prst="rect">
            <a:avLst/>
          </a:prstGeom>
        </p:spPr>
      </p:pic>
      <p:sp>
        <p:nvSpPr>
          <p:cNvPr id="5" name="Slide Number Placeholder 4"/>
          <p:cNvSpPr>
            <a:spLocks noGrp="1"/>
          </p:cNvSpPr>
          <p:nvPr>
            <p:ph type="sldNum" sz="quarter" idx="4"/>
          </p:nvPr>
        </p:nvSpPr>
        <p:spPr>
          <a:xfrm>
            <a:off x="8610600" y="6356350"/>
            <a:ext cx="2743200" cy="365125"/>
          </a:xfrm>
        </p:spPr>
        <p:txBody>
          <a:bodyPr vert="horz" lIns="91440" tIns="45720" rIns="91440" bIns="45720" rtlCol="0" anchor="ctr">
            <a:normAutofit/>
          </a:bodyPr>
          <a:lstStyle/>
          <a:p>
            <a:pPr algn="r">
              <a:spcAft>
                <a:spcPts val="600"/>
              </a:spcAft>
            </a:pPr>
            <a:fld id="{234755BD-B4AC-9044-BCE4-27904766F8BB}" type="slidenum">
              <a:rPr lang="en-US" sz="1200">
                <a:solidFill>
                  <a:schemeClr val="tx1">
                    <a:lumMod val="50000"/>
                    <a:lumOff val="50000"/>
                  </a:schemeClr>
                </a:solidFill>
                <a:latin typeface="+mn-lt"/>
                <a:cs typeface="+mn-cs"/>
              </a:rPr>
              <a:pPr algn="r">
                <a:spcAft>
                  <a:spcPts val="600"/>
                </a:spcAft>
              </a:pPr>
              <a:t>55</a:t>
            </a:fld>
            <a:endParaRPr lang="en-US" sz="1200">
              <a:solidFill>
                <a:schemeClr val="tx1">
                  <a:lumMod val="50000"/>
                  <a:lumOff val="50000"/>
                </a:schemeClr>
              </a:solidFill>
              <a:latin typeface="+mn-lt"/>
              <a:cs typeface="+mn-cs"/>
            </a:endParaRPr>
          </a:p>
        </p:txBody>
      </p:sp>
      <p:grpSp>
        <p:nvGrpSpPr>
          <p:cNvPr id="14" name="Group 13">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5" name="Rectangle 14">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27550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6517" y="53792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4250" cap="none" spc="0" dirty="0" err="1">
                <a:latin typeface="Oswald"/>
              </a:rPr>
              <a:t>Num</a:t>
            </a:r>
            <a:r>
              <a:rPr lang="en-US" altLang="en-US" sz="4250" dirty="0" err="1">
                <a:latin typeface="Oswald"/>
              </a:rPr>
              <a:t>ero</a:t>
            </a:r>
            <a:r>
              <a:rPr lang="en-US" altLang="en-US" sz="4250" dirty="0">
                <a:latin typeface="Oswald"/>
              </a:rPr>
              <a:t> </a:t>
            </a:r>
            <a:r>
              <a:rPr lang="en-US" altLang="en-US" sz="4250" dirty="0" err="1">
                <a:latin typeface="Oswald"/>
              </a:rPr>
              <a:t>en</a:t>
            </a:r>
            <a:r>
              <a:rPr lang="en-US" altLang="en-US" sz="4250" dirty="0">
                <a:latin typeface="Oswald"/>
              </a:rPr>
              <a:t> la Universidad del </a:t>
            </a:r>
            <a:r>
              <a:rPr lang="en-US" altLang="en-US" sz="4250" dirty="0" err="1">
                <a:latin typeface="Oswald"/>
              </a:rPr>
              <a:t>hogar</a:t>
            </a:r>
            <a:r>
              <a:rPr lang="en-US" altLang="en-US" sz="4250" dirty="0">
                <a:latin typeface="Oswald"/>
              </a:rPr>
              <a:t> de </a:t>
            </a:r>
            <a:r>
              <a:rPr lang="en-US" altLang="en-US" sz="4250" dirty="0" err="1">
                <a:latin typeface="Oswald"/>
              </a:rPr>
              <a:t>los</a:t>
            </a:r>
            <a:r>
              <a:rPr lang="en-US" altLang="en-US" sz="4250" dirty="0">
                <a:latin typeface="Oswald"/>
              </a:rPr>
              <a:t> Padres</a:t>
            </a:r>
            <a:endParaRPr lang="en-US" altLang="en-US" sz="4267" b="1" i="0" u="none" strike="noStrike" kern="1200" cap="none" spc="0" normalizeH="0" baseline="0" noProof="0" dirty="0">
              <a:ln>
                <a:noFill/>
              </a:ln>
              <a:effectLst/>
              <a:uLnTx/>
              <a:uFillTx/>
              <a:latin typeface="Oswald"/>
            </a:endParaRPr>
          </a:p>
        </p:txBody>
      </p:sp>
      <p:sp>
        <p:nvSpPr>
          <p:cNvPr id="5" name="Slide Number Placeholder 4"/>
          <p:cNvSpPr>
            <a:spLocks noGrp="1"/>
          </p:cNvSpPr>
          <p:nvPr>
            <p:ph type="sldNum" sz="quarter" idx="4"/>
          </p:nvPr>
        </p:nvSpPr>
        <p:spPr/>
        <p:txBody>
          <a:bodyPr/>
          <a:lstStyle/>
          <a:p>
            <a:fld id="{234755BD-B4AC-9044-BCE4-27904766F8BB}" type="slidenum">
              <a:rPr lang="en-US" smtClean="0"/>
              <a:pPr/>
              <a:t>56</a:t>
            </a:fld>
            <a:endParaRPr lang="en-US"/>
          </a:p>
        </p:txBody>
      </p:sp>
      <p:pic>
        <p:nvPicPr>
          <p:cNvPr id="6146" name="Picture 2" descr="Screenshot continuation of the Parent Financials section, which asks the parent to enter the number of people in their family, including the student, that will be in college between July 1, 2024, and June 30, 2025. ">
            <a:extLst>
              <a:ext uri="{FF2B5EF4-FFF2-40B4-BE49-F238E27FC236}">
                <a16:creationId xmlns:a16="http://schemas.microsoft.com/office/drawing/2014/main" id="{E04D8109-C8D9-9054-E8D8-84DB773BA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059" y="1720265"/>
            <a:ext cx="9582250" cy="388191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9DE487-73E1-8676-A117-7E2712EDA6BB}"/>
              </a:ext>
            </a:extLst>
          </p:cNvPr>
          <p:cNvSpPr txBox="1"/>
          <p:nvPr/>
        </p:nvSpPr>
        <p:spPr>
          <a:xfrm>
            <a:off x="2862842" y="5514867"/>
            <a:ext cx="6614444" cy="873444"/>
          </a:xfrm>
          <a:prstGeom prst="rect">
            <a:avLst/>
          </a:prstGeom>
          <a:noFill/>
        </p:spPr>
        <p:txBody>
          <a:bodyPr wrap="square" rtlCol="0">
            <a:spAutoFit/>
          </a:bodyPr>
          <a:lstStyle/>
          <a:p>
            <a:pPr>
              <a:lnSpc>
                <a:spcPct val="150000"/>
              </a:lnSpc>
            </a:pPr>
            <a:r>
              <a:rPr lang="en-US" sz="1800" b="0" i="0" u="none" strike="noStrike" dirty="0">
                <a:solidFill>
                  <a:srgbClr val="191918"/>
                </a:solidFill>
                <a:effectLst/>
                <a:latin typeface="Arial" panose="020B0604020202020204" pitchFamily="34" charset="0"/>
              </a:rPr>
              <a:t> </a:t>
            </a:r>
          </a:p>
          <a:p>
            <a:pPr algn="ctr">
              <a:lnSpc>
                <a:spcPct val="150000"/>
              </a:lnSpc>
            </a:pPr>
            <a:r>
              <a:rPr lang="en-US" b="1" dirty="0">
                <a:latin typeface="Oswald" panose="00000500000000000000" pitchFamily="2" charset="0"/>
              </a:rPr>
              <a:t>Respuesta no </a:t>
            </a:r>
            <a:r>
              <a:rPr lang="en-US" b="1" dirty="0" err="1">
                <a:latin typeface="Oswald" panose="00000500000000000000" pitchFamily="2" charset="0"/>
              </a:rPr>
              <a:t>impacta</a:t>
            </a:r>
            <a:r>
              <a:rPr lang="en-US" b="1" dirty="0">
                <a:latin typeface="Oswald" panose="00000500000000000000" pitchFamily="2" charset="0"/>
              </a:rPr>
              <a:t> la </a:t>
            </a:r>
            <a:r>
              <a:rPr lang="en-US" b="1" dirty="0" err="1">
                <a:latin typeface="Oswald" panose="00000500000000000000" pitchFamily="2" charset="0"/>
              </a:rPr>
              <a:t>eligibilidad</a:t>
            </a:r>
            <a:r>
              <a:rPr lang="en-US" b="1" dirty="0">
                <a:latin typeface="Oswald" panose="00000500000000000000" pitchFamily="2" charset="0"/>
              </a:rPr>
              <a:t> para la </a:t>
            </a:r>
            <a:r>
              <a:rPr lang="en-US" b="1" dirty="0" err="1">
                <a:latin typeface="Oswald" panose="00000500000000000000" pitchFamily="2" charset="0"/>
              </a:rPr>
              <a:t>ayuda</a:t>
            </a:r>
            <a:r>
              <a:rPr lang="en-US" b="1" dirty="0">
                <a:latin typeface="Oswald" panose="00000500000000000000" pitchFamily="2" charset="0"/>
              </a:rPr>
              <a:t> </a:t>
            </a:r>
            <a:r>
              <a:rPr lang="en-US" b="1" dirty="0" err="1">
                <a:latin typeface="Oswald" panose="00000500000000000000" pitchFamily="2" charset="0"/>
              </a:rPr>
              <a:t>financiera</a:t>
            </a:r>
            <a:r>
              <a:rPr lang="en-US" b="1" dirty="0">
                <a:latin typeface="Oswald" panose="00000500000000000000" pitchFamily="2" charset="0"/>
              </a:rPr>
              <a:t>.</a:t>
            </a:r>
          </a:p>
        </p:txBody>
      </p:sp>
    </p:spTree>
    <p:extLst>
      <p:ext uri="{BB962C8B-B14F-4D97-AF65-F5344CB8AC3E}">
        <p14:creationId xmlns:p14="http://schemas.microsoft.com/office/powerpoint/2010/main" val="17827537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597794" y="185586"/>
            <a:ext cx="4125301"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4000" cap="none" spc="0" dirty="0" err="1">
                <a:latin typeface="Oswald"/>
              </a:rPr>
              <a:t>Bienes</a:t>
            </a:r>
            <a:r>
              <a:rPr lang="en-US" altLang="en-US" sz="4000" cap="none" spc="0" dirty="0">
                <a:latin typeface="Oswald"/>
              </a:rPr>
              <a:t>/</a:t>
            </a:r>
            <a:r>
              <a:rPr lang="en-US" altLang="en-US" sz="4000" cap="none" spc="0" dirty="0" err="1">
                <a:latin typeface="Oswald"/>
              </a:rPr>
              <a:t>Propiedades</a:t>
            </a:r>
            <a:r>
              <a:rPr lang="en-US" altLang="en-US" sz="4000" cap="none" spc="0" dirty="0">
                <a:latin typeface="Oswald"/>
              </a:rPr>
              <a:t> de </a:t>
            </a:r>
            <a:r>
              <a:rPr lang="en-US" altLang="en-US" sz="4000" cap="none" spc="0" dirty="0" err="1">
                <a:latin typeface="Oswald"/>
              </a:rPr>
              <a:t>los</a:t>
            </a:r>
            <a:r>
              <a:rPr lang="en-US" altLang="en-US" sz="4000" cap="none" spc="0" dirty="0">
                <a:latin typeface="Oswald"/>
              </a:rPr>
              <a:t> Padres</a:t>
            </a:r>
            <a:endParaRPr lang="en-US" altLang="en-US" sz="4000" b="1" i="0" u="none" strike="noStrike" kern="1200" cap="none" spc="0" normalizeH="0" baseline="0" noProof="0" dirty="0">
              <a:ln>
                <a:noFill/>
              </a:ln>
              <a:effectLst/>
              <a:uLnTx/>
              <a:uFillTx/>
              <a:latin typeface="Oswald"/>
            </a:endParaRPr>
          </a:p>
        </p:txBody>
      </p:sp>
      <p:sp>
        <p:nvSpPr>
          <p:cNvPr id="2" name="TextBox 1">
            <a:extLst>
              <a:ext uri="{FF2B5EF4-FFF2-40B4-BE49-F238E27FC236}">
                <a16:creationId xmlns:a16="http://schemas.microsoft.com/office/drawing/2014/main" id="{C629FAE2-876C-F17C-9AB5-87FC05ECC58D}"/>
              </a:ext>
            </a:extLst>
          </p:cNvPr>
          <p:cNvSpPr txBox="1"/>
          <p:nvPr/>
        </p:nvSpPr>
        <p:spPr>
          <a:xfrm>
            <a:off x="371626" y="1453943"/>
            <a:ext cx="3768694" cy="1711366"/>
          </a:xfrm>
          <a:prstGeom prst="rect">
            <a:avLst/>
          </a:prstGeom>
          <a:noFill/>
        </p:spPr>
        <p:txBody>
          <a:bodyPr wrap="square" rtlCol="0">
            <a:spAutoFit/>
          </a:bodyPr>
          <a:lstStyle/>
          <a:p>
            <a:pPr>
              <a:lnSpc>
                <a:spcPct val="150000"/>
              </a:lnSpc>
            </a:pPr>
            <a:endParaRPr lang="en-US" dirty="0"/>
          </a:p>
          <a:p>
            <a:pPr>
              <a:lnSpc>
                <a:spcPct val="150000"/>
              </a:lnSpc>
            </a:pPr>
            <a:r>
              <a:rPr lang="en-US" dirty="0" err="1"/>
              <a:t>Manutención</a:t>
            </a:r>
            <a:r>
              <a:rPr lang="en-US" dirty="0"/>
              <a:t> de </a:t>
            </a:r>
            <a:r>
              <a:rPr lang="en-US" dirty="0" err="1"/>
              <a:t>los</a:t>
            </a:r>
            <a:r>
              <a:rPr lang="en-US" dirty="0"/>
              <a:t> </a:t>
            </a:r>
            <a:r>
              <a:rPr lang="en-US" dirty="0" err="1"/>
              <a:t>hijos</a:t>
            </a:r>
            <a:r>
              <a:rPr lang="en-US" dirty="0"/>
              <a:t> que se </a:t>
            </a:r>
            <a:r>
              <a:rPr lang="en-US" dirty="0" err="1"/>
              <a:t>recibió</a:t>
            </a:r>
            <a:r>
              <a:rPr lang="en-US" dirty="0"/>
              <a:t> es del ultimo </a:t>
            </a:r>
            <a:r>
              <a:rPr lang="en-US" dirty="0" err="1"/>
              <a:t>año</a:t>
            </a:r>
            <a:r>
              <a:rPr lang="en-US" dirty="0"/>
              <a:t> </a:t>
            </a:r>
            <a:r>
              <a:rPr lang="en-US" dirty="0" err="1"/>
              <a:t>calendario</a:t>
            </a:r>
            <a:r>
              <a:rPr lang="en-US" dirty="0"/>
              <a:t> </a:t>
            </a:r>
            <a:r>
              <a:rPr lang="en-US" dirty="0" err="1"/>
              <a:t>completo</a:t>
            </a:r>
            <a:r>
              <a:rPr lang="en-US" dirty="0"/>
              <a:t>.</a:t>
            </a:r>
          </a:p>
        </p:txBody>
      </p:sp>
      <p:pic>
        <p:nvPicPr>
          <p:cNvPr id="4" name="Picture 3" descr="Screenshot continuation of the Parent Financials section, which asks the parent to enter their assets. There are text boxes for the parent to enter the dollar amounts of annual child support received; the total of cash, savings, and checking accounts; the current net worth of businesses and investment farms; and the current net worth of investments, including real estate.">
            <a:extLst>
              <a:ext uri="{FF2B5EF4-FFF2-40B4-BE49-F238E27FC236}">
                <a16:creationId xmlns:a16="http://schemas.microsoft.com/office/drawing/2014/main" id="{8DB05974-8CB4-0C00-1FB6-3E4F1A3F0934}"/>
              </a:ext>
            </a:extLst>
          </p:cNvPr>
          <p:cNvPicPr>
            <a:picLocks noChangeAspect="1"/>
          </p:cNvPicPr>
          <p:nvPr/>
        </p:nvPicPr>
        <p:blipFill>
          <a:blip r:embed="rId3"/>
          <a:stretch>
            <a:fillRect/>
          </a:stretch>
        </p:blipFill>
        <p:spPr>
          <a:xfrm>
            <a:off x="4781818" y="735739"/>
            <a:ext cx="6953972" cy="5801794"/>
          </a:xfrm>
          <a:prstGeom prst="rect">
            <a:avLst/>
          </a:prstGeom>
          <a:ln w="12700">
            <a:solidFill>
              <a:schemeClr val="tx1"/>
            </a:solidFill>
          </a:ln>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57</a:t>
            </a:fld>
            <a:endParaRPr lang="en-US"/>
          </a:p>
        </p:txBody>
      </p:sp>
    </p:spTree>
    <p:extLst>
      <p:ext uri="{BB962C8B-B14F-4D97-AF65-F5344CB8AC3E}">
        <p14:creationId xmlns:p14="http://schemas.microsoft.com/office/powerpoint/2010/main" val="21934838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38200" y="556995"/>
            <a:ext cx="10515600" cy="1133693"/>
          </a:xfrm>
        </p:spPr>
        <p:txBody>
          <a:bodyPr>
            <a:normAutofit fontScale="90000"/>
          </a:bodyPr>
          <a:lstStyle/>
          <a:p>
            <a:r>
              <a:rPr lang="en-US" sz="5200" b="1" dirty="0" err="1">
                <a:latin typeface="Oswald" panose="00000500000000000000" pitchFamily="2" charset="0"/>
              </a:rPr>
              <a:t>Bienes</a:t>
            </a:r>
            <a:r>
              <a:rPr lang="en-US" sz="5200" b="1" dirty="0">
                <a:latin typeface="Oswald" panose="00000500000000000000" pitchFamily="2" charset="0"/>
              </a:rPr>
              <a:t>/</a:t>
            </a:r>
            <a:r>
              <a:rPr lang="en-US" sz="5200" b="1" dirty="0" err="1">
                <a:latin typeface="Oswald" panose="00000500000000000000" pitchFamily="2" charset="0"/>
              </a:rPr>
              <a:t>Propiedades</a:t>
            </a:r>
            <a:r>
              <a:rPr lang="en-US" sz="5200" b="1" dirty="0">
                <a:latin typeface="Oswald" panose="00000500000000000000" pitchFamily="2" charset="0"/>
              </a:rPr>
              <a:t> que NO se </a:t>
            </a:r>
            <a:r>
              <a:rPr lang="en-US" sz="5200" b="1" dirty="0" err="1">
                <a:latin typeface="Oswald" panose="00000500000000000000" pitchFamily="2" charset="0"/>
              </a:rPr>
              <a:t>reportan</a:t>
            </a:r>
            <a:endParaRPr lang="en-US" sz="5200" b="1" dirty="0">
              <a:latin typeface="Oswald" panose="00000500000000000000" pitchFamily="2" charset="0"/>
            </a:endParaRPr>
          </a:p>
        </p:txBody>
      </p:sp>
      <p:graphicFrame>
        <p:nvGraphicFramePr>
          <p:cNvPr id="7" name="Content Placeholder 1">
            <a:extLst>
              <a:ext uri="{FF2B5EF4-FFF2-40B4-BE49-F238E27FC236}">
                <a16:creationId xmlns:a16="http://schemas.microsoft.com/office/drawing/2014/main" id="{F2BA6C5C-A92F-5C6F-5CBB-69B1EB05218B}"/>
              </a:ext>
            </a:extLst>
          </p:cNvPr>
          <p:cNvGraphicFramePr>
            <a:graphicFrameLocks noGrp="1"/>
          </p:cNvGraphicFramePr>
          <p:nvPr>
            <p:ph idx="1"/>
            <p:extLst>
              <p:ext uri="{D42A27DB-BD31-4B8C-83A1-F6EECF244321}">
                <p14:modId xmlns:p14="http://schemas.microsoft.com/office/powerpoint/2010/main" val="42654006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37322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37">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DFCDC53-2129-B67E-9D76-A4A9A1D83F04}"/>
              </a:ext>
            </a:extLst>
          </p:cNvPr>
          <p:cNvSpPr>
            <a:spLocks noGrp="1"/>
          </p:cNvSpPr>
          <p:nvPr>
            <p:ph type="title"/>
          </p:nvPr>
        </p:nvSpPr>
        <p:spPr>
          <a:xfrm>
            <a:off x="838199" y="714733"/>
            <a:ext cx="7089396" cy="1325563"/>
          </a:xfrm>
        </p:spPr>
        <p:txBody>
          <a:bodyPr>
            <a:normAutofit/>
          </a:bodyPr>
          <a:lstStyle/>
          <a:p>
            <a:r>
              <a:rPr lang="en-US" sz="4000" b="1" dirty="0" err="1">
                <a:latin typeface="Oswald" panose="00000500000000000000" pitchFamily="2" charset="0"/>
              </a:rPr>
              <a:t>Bienes</a:t>
            </a:r>
            <a:r>
              <a:rPr lang="en-US" sz="4000" b="1" dirty="0">
                <a:latin typeface="Oswald" panose="00000500000000000000" pitchFamily="2" charset="0"/>
              </a:rPr>
              <a:t>/</a:t>
            </a:r>
            <a:r>
              <a:rPr lang="en-US" sz="4000" b="1" dirty="0" err="1">
                <a:latin typeface="Oswald" panose="00000500000000000000" pitchFamily="2" charset="0"/>
              </a:rPr>
              <a:t>Propiedades</a:t>
            </a:r>
            <a:r>
              <a:rPr lang="en-US" sz="4000" b="1" dirty="0">
                <a:latin typeface="Oswald" panose="00000500000000000000" pitchFamily="2" charset="0"/>
              </a:rPr>
              <a:t> que se </a:t>
            </a:r>
            <a:r>
              <a:rPr lang="en-US" sz="4000" b="1" dirty="0" err="1">
                <a:latin typeface="Oswald" panose="00000500000000000000" pitchFamily="2" charset="0"/>
              </a:rPr>
              <a:t>reportan</a:t>
            </a:r>
            <a:endParaRPr lang="en-US" sz="4000" b="1" dirty="0">
              <a:latin typeface="Oswald" panose="00000500000000000000" pitchFamily="2" charset="0"/>
            </a:endParaRPr>
          </a:p>
        </p:txBody>
      </p:sp>
      <p:sp>
        <p:nvSpPr>
          <p:cNvPr id="14" name="Content Placeholder 4">
            <a:extLst>
              <a:ext uri="{FF2B5EF4-FFF2-40B4-BE49-F238E27FC236}">
                <a16:creationId xmlns:a16="http://schemas.microsoft.com/office/drawing/2014/main" id="{FE193304-50C2-CD78-8A5E-3CE1D226A96A}"/>
              </a:ext>
            </a:extLst>
          </p:cNvPr>
          <p:cNvSpPr>
            <a:spLocks noGrp="1"/>
          </p:cNvSpPr>
          <p:nvPr>
            <p:ph sz="half" idx="1"/>
          </p:nvPr>
        </p:nvSpPr>
        <p:spPr>
          <a:xfrm>
            <a:off x="838199" y="2177456"/>
            <a:ext cx="9686732" cy="4223344"/>
          </a:xfrm>
        </p:spPr>
        <p:txBody>
          <a:bodyPr>
            <a:normAutofit fontScale="92500"/>
          </a:bodyPr>
          <a:lstStyle/>
          <a:p>
            <a:r>
              <a:rPr lang="en-US" sz="1600" b="1" dirty="0" err="1">
                <a:latin typeface="Oswald" panose="00000500000000000000" pitchFamily="2" charset="0"/>
                <a:ea typeface="Verdana" panose="020B0604030504040204" pitchFamily="34" charset="0"/>
              </a:rPr>
              <a:t>Bienes</a:t>
            </a:r>
            <a:r>
              <a:rPr lang="en-US" sz="1600" b="1" dirty="0">
                <a:latin typeface="Oswald" panose="00000500000000000000" pitchFamily="2" charset="0"/>
                <a:ea typeface="Verdana" panose="020B0604030504040204" pitchFamily="34" charset="0"/>
              </a:rPr>
              <a:t> </a:t>
            </a:r>
            <a:r>
              <a:rPr lang="en-US" sz="1600" b="1" dirty="0" err="1">
                <a:latin typeface="Oswald" panose="00000500000000000000" pitchFamily="2" charset="0"/>
                <a:ea typeface="Verdana" panose="020B0604030504040204" pitchFamily="34" charset="0"/>
              </a:rPr>
              <a:t>raices</a:t>
            </a:r>
            <a:r>
              <a:rPr lang="en-US" sz="1600" b="1" dirty="0">
                <a:latin typeface="Oswald" panose="00000500000000000000" pitchFamily="2" charset="0"/>
                <a:ea typeface="Verdana" panose="020B0604030504040204" pitchFamily="34" charset="0"/>
              </a:rPr>
              <a:t> (</a:t>
            </a:r>
            <a:r>
              <a:rPr lang="en-US" sz="1600" b="1" u="sng" dirty="0">
                <a:latin typeface="Oswald" panose="00000500000000000000" pitchFamily="2" charset="0"/>
                <a:ea typeface="Verdana" panose="020B0604030504040204" pitchFamily="34" charset="0"/>
              </a:rPr>
              <a:t>no</a:t>
            </a:r>
            <a:r>
              <a:rPr lang="en-US" sz="1600" b="1" dirty="0">
                <a:latin typeface="Oswald" panose="00000500000000000000" pitchFamily="2" charset="0"/>
                <a:ea typeface="Verdana" panose="020B0604030504040204" pitchFamily="34" charset="0"/>
              </a:rPr>
              <a:t> </a:t>
            </a:r>
            <a:r>
              <a:rPr lang="en-US" sz="1600" b="1" dirty="0" err="1">
                <a:latin typeface="Oswald" panose="00000500000000000000" pitchFamily="2" charset="0"/>
                <a:ea typeface="Verdana" panose="020B0604030504040204" pitchFamily="34" charset="0"/>
              </a:rPr>
              <a:t>incluya</a:t>
            </a:r>
            <a:r>
              <a:rPr lang="en-US" sz="1600" b="1" dirty="0">
                <a:latin typeface="Oswald" panose="00000500000000000000" pitchFamily="2" charset="0"/>
                <a:ea typeface="Verdana" panose="020B0604030504040204" pitchFamily="34" charset="0"/>
              </a:rPr>
              <a:t> </a:t>
            </a:r>
            <a:r>
              <a:rPr lang="en-US" sz="1600" b="1" dirty="0" err="1">
                <a:latin typeface="Oswald" panose="00000500000000000000" pitchFamily="2" charset="0"/>
                <a:ea typeface="Verdana" panose="020B0604030504040204" pitchFamily="34" charset="0"/>
              </a:rPr>
              <a:t>el</a:t>
            </a:r>
            <a:r>
              <a:rPr lang="en-US" sz="1600" b="1" dirty="0">
                <a:latin typeface="Oswald" panose="00000500000000000000" pitchFamily="2" charset="0"/>
                <a:ea typeface="Verdana" panose="020B0604030504040204" pitchFamily="34" charset="0"/>
              </a:rPr>
              <a:t> </a:t>
            </a:r>
            <a:r>
              <a:rPr lang="en-US" sz="1600" b="1" dirty="0" err="1">
                <a:latin typeface="Oswald" panose="00000500000000000000" pitchFamily="2" charset="0"/>
                <a:ea typeface="Verdana" panose="020B0604030504040204" pitchFamily="34" charset="0"/>
              </a:rPr>
              <a:t>lugar</a:t>
            </a:r>
            <a:r>
              <a:rPr lang="en-US" sz="1600" b="1" dirty="0">
                <a:latin typeface="Oswald" panose="00000500000000000000" pitchFamily="2" charset="0"/>
                <a:ea typeface="Verdana" panose="020B0604030504040204" pitchFamily="34" charset="0"/>
              </a:rPr>
              <a:t> </a:t>
            </a:r>
            <a:r>
              <a:rPr lang="en-US" sz="1600" b="1" dirty="0" err="1">
                <a:latin typeface="Oswald" panose="00000500000000000000" pitchFamily="2" charset="0"/>
                <a:ea typeface="Verdana" panose="020B0604030504040204" pitchFamily="34" charset="0"/>
              </a:rPr>
              <a:t>en</a:t>
            </a:r>
            <a:r>
              <a:rPr lang="en-US" sz="1600" b="1" dirty="0">
                <a:latin typeface="Oswald" panose="00000500000000000000" pitchFamily="2" charset="0"/>
                <a:ea typeface="Verdana" panose="020B0604030504040204" pitchFamily="34" charset="0"/>
              </a:rPr>
              <a:t> </a:t>
            </a:r>
            <a:r>
              <a:rPr lang="en-US" sz="1600" b="1" dirty="0" err="1">
                <a:latin typeface="Oswald" panose="00000500000000000000" pitchFamily="2" charset="0"/>
                <a:ea typeface="Verdana" panose="020B0604030504040204" pitchFamily="34" charset="0"/>
              </a:rPr>
              <a:t>el</a:t>
            </a:r>
            <a:r>
              <a:rPr lang="en-US" sz="1600" b="1" dirty="0">
                <a:latin typeface="Oswald" panose="00000500000000000000" pitchFamily="2" charset="0"/>
                <a:ea typeface="Verdana" panose="020B0604030504040204" pitchFamily="34" charset="0"/>
              </a:rPr>
              <a:t> que </a:t>
            </a:r>
            <a:r>
              <a:rPr lang="en-US" sz="1600" b="1" dirty="0" err="1">
                <a:latin typeface="Oswald" panose="00000500000000000000" pitchFamily="2" charset="0"/>
                <a:ea typeface="Verdana" panose="020B0604030504040204" pitchFamily="34" charset="0"/>
              </a:rPr>
              <a:t>vive</a:t>
            </a:r>
            <a:r>
              <a:rPr lang="en-US" sz="1600" b="1" dirty="0">
                <a:latin typeface="Oswald" panose="00000500000000000000" pitchFamily="2" charset="0"/>
                <a:ea typeface="Verdana" panose="020B0604030504040204" pitchFamily="34" charset="0"/>
              </a:rPr>
              <a:t>)</a:t>
            </a:r>
          </a:p>
          <a:p>
            <a:r>
              <a:rPr lang="en-US" sz="1600" b="1" dirty="0" err="1">
                <a:latin typeface="Oswald" panose="00000500000000000000" pitchFamily="2" charset="0"/>
                <a:ea typeface="Verdana" panose="020B0604030504040204" pitchFamily="34" charset="0"/>
              </a:rPr>
              <a:t>Propiedades</a:t>
            </a:r>
            <a:r>
              <a:rPr lang="en-US" sz="1600" b="1" dirty="0">
                <a:latin typeface="Oswald" panose="00000500000000000000" pitchFamily="2" charset="0"/>
                <a:ea typeface="Verdana" panose="020B0604030504040204" pitchFamily="34" charset="0"/>
              </a:rPr>
              <a:t> de </a:t>
            </a:r>
            <a:r>
              <a:rPr lang="en-US" sz="1600" b="1" dirty="0" err="1">
                <a:latin typeface="Oswald" panose="00000500000000000000" pitchFamily="2" charset="0"/>
                <a:ea typeface="Verdana" panose="020B0604030504040204" pitchFamily="34" charset="0"/>
              </a:rPr>
              <a:t>alquiler</a:t>
            </a:r>
            <a:endParaRPr lang="en-US" sz="1600" b="1" dirty="0">
              <a:latin typeface="Oswald" panose="00000500000000000000" pitchFamily="2" charset="0"/>
              <a:ea typeface="Verdana" panose="020B0604030504040204" pitchFamily="34" charset="0"/>
            </a:endParaRPr>
          </a:p>
          <a:p>
            <a:r>
              <a:rPr lang="en-US" sz="1600" b="1" dirty="0" err="1">
                <a:latin typeface="Oswald" panose="00000500000000000000" pitchFamily="2" charset="0"/>
                <a:ea typeface="Verdana" panose="020B0604030504040204" pitchFamily="34" charset="0"/>
              </a:rPr>
              <a:t>Fondos</a:t>
            </a:r>
            <a:r>
              <a:rPr lang="en-US" sz="1600" b="1" dirty="0">
                <a:latin typeface="Oswald" panose="00000500000000000000" pitchFamily="2" charset="0"/>
                <a:ea typeface="Verdana" panose="020B0604030504040204" pitchFamily="34" charset="0"/>
              </a:rPr>
              <a:t> </a:t>
            </a:r>
            <a:r>
              <a:rPr lang="en-US" sz="1600" b="1" dirty="0" err="1">
                <a:latin typeface="Oswald" panose="00000500000000000000" pitchFamily="2" charset="0"/>
                <a:ea typeface="Verdana" panose="020B0604030504040204" pitchFamily="34" charset="0"/>
              </a:rPr>
              <a:t>Fiduciarios</a:t>
            </a:r>
            <a:r>
              <a:rPr lang="en-US" sz="1600" b="1" dirty="0">
                <a:latin typeface="Oswald" panose="00000500000000000000" pitchFamily="2" charset="0"/>
                <a:ea typeface="Verdana" panose="020B0604030504040204" pitchFamily="34" charset="0"/>
              </a:rPr>
              <a:t> (Trust funds)</a:t>
            </a:r>
          </a:p>
          <a:p>
            <a:r>
              <a:rPr lang="en-US" sz="1600" b="1" dirty="0" err="1">
                <a:latin typeface="Oswald" panose="00000500000000000000" pitchFamily="2" charset="0"/>
                <a:ea typeface="Verdana" panose="020B0604030504040204" pitchFamily="34" charset="0"/>
              </a:rPr>
              <a:t>Valores</a:t>
            </a:r>
            <a:r>
              <a:rPr lang="en-US" sz="1600" b="1" dirty="0">
                <a:latin typeface="Oswald" panose="00000500000000000000" pitchFamily="2" charset="0"/>
                <a:ea typeface="Verdana" panose="020B0604030504040204" pitchFamily="34" charset="0"/>
              </a:rPr>
              <a:t> de la finca </a:t>
            </a:r>
            <a:r>
              <a:rPr lang="en-US" sz="1600" b="1" dirty="0" err="1">
                <a:latin typeface="Oswald" panose="00000500000000000000" pitchFamily="2" charset="0"/>
                <a:ea typeface="Verdana" panose="020B0604030504040204" pitchFamily="34" charset="0"/>
              </a:rPr>
              <a:t>comercial</a:t>
            </a:r>
            <a:r>
              <a:rPr lang="en-US" sz="1600" b="1" dirty="0">
                <a:latin typeface="Oswald" panose="00000500000000000000" pitchFamily="2" charset="0"/>
                <a:ea typeface="Verdana" panose="020B0604030504040204" pitchFamily="34" charset="0"/>
              </a:rPr>
              <a:t> and/or inversions de sus </a:t>
            </a:r>
            <a:r>
              <a:rPr lang="en-US" sz="1600" b="1" dirty="0" err="1">
                <a:latin typeface="Oswald" panose="00000500000000000000" pitchFamily="2" charset="0"/>
                <a:ea typeface="Verdana" panose="020B0604030504040204" pitchFamily="34" charset="0"/>
              </a:rPr>
              <a:t>negocios</a:t>
            </a:r>
            <a:endParaRPr lang="en-US" sz="1600" b="1" dirty="0">
              <a:latin typeface="Oswald" panose="00000500000000000000" pitchFamily="2" charset="0"/>
              <a:ea typeface="Verdana" panose="020B0604030504040204" pitchFamily="34" charset="0"/>
            </a:endParaRPr>
          </a:p>
          <a:p>
            <a:pPr lvl="1"/>
            <a:r>
              <a:rPr lang="en-US" sz="1600" b="1" dirty="0">
                <a:latin typeface="Oswald" panose="00000500000000000000" pitchFamily="2" charset="0"/>
                <a:ea typeface="Verdana" panose="020B0604030504040204" pitchFamily="34" charset="0"/>
              </a:rPr>
              <a:t>Valor de mercado de </a:t>
            </a:r>
            <a:r>
              <a:rPr lang="en-US" sz="1600" b="1" dirty="0" err="1">
                <a:latin typeface="Oswald" panose="00000500000000000000" pitchFamily="2" charset="0"/>
                <a:ea typeface="Verdana" panose="020B0604030504040204" pitchFamily="34" charset="0"/>
              </a:rPr>
              <a:t>su</a:t>
            </a:r>
            <a:r>
              <a:rPr lang="en-US" sz="1600" b="1" dirty="0">
                <a:latin typeface="Oswald" panose="00000500000000000000" pitchFamily="2" charset="0"/>
                <a:ea typeface="Verdana" panose="020B0604030504040204" pitchFamily="34" charset="0"/>
              </a:rPr>
              <a:t> </a:t>
            </a:r>
            <a:r>
              <a:rPr lang="en-US" sz="1600" b="1" dirty="0" err="1">
                <a:latin typeface="Oswald" panose="00000500000000000000" pitchFamily="2" charset="0"/>
                <a:ea typeface="Verdana" panose="020B0604030504040204" pitchFamily="34" charset="0"/>
              </a:rPr>
              <a:t>terreno</a:t>
            </a:r>
            <a:r>
              <a:rPr lang="en-US" sz="1600" b="1" dirty="0">
                <a:latin typeface="Oswald" panose="00000500000000000000" pitchFamily="2" charset="0"/>
                <a:ea typeface="Verdana" panose="020B0604030504040204" pitchFamily="34" charset="0"/>
              </a:rPr>
              <a:t>, </a:t>
            </a:r>
            <a:r>
              <a:rPr lang="en-US" sz="1600" b="1" dirty="0" err="1">
                <a:latin typeface="Oswald" panose="00000500000000000000" pitchFamily="2" charset="0"/>
                <a:ea typeface="Verdana" panose="020B0604030504040204" pitchFamily="34" charset="0"/>
              </a:rPr>
              <a:t>edificio</a:t>
            </a:r>
            <a:r>
              <a:rPr lang="en-US" sz="1600" b="1" dirty="0">
                <a:latin typeface="Oswald" panose="00000500000000000000" pitchFamily="2" charset="0"/>
                <a:ea typeface="Verdana" panose="020B0604030504040204" pitchFamily="34" charset="0"/>
              </a:rPr>
              <a:t>, </a:t>
            </a:r>
            <a:r>
              <a:rPr lang="en-US" sz="1600" b="1" dirty="0" err="1">
                <a:latin typeface="Oswald" panose="00000500000000000000" pitchFamily="2" charset="0"/>
                <a:ea typeface="Verdana" panose="020B0604030504040204" pitchFamily="34" charset="0"/>
              </a:rPr>
              <a:t>maquinaria</a:t>
            </a:r>
            <a:r>
              <a:rPr lang="en-US" sz="1600" b="1" dirty="0">
                <a:latin typeface="Oswald" panose="00000500000000000000" pitchFamily="2" charset="0"/>
                <a:ea typeface="Verdana" panose="020B0604030504040204" pitchFamily="34" charset="0"/>
              </a:rPr>
              <a:t>, </a:t>
            </a:r>
            <a:r>
              <a:rPr lang="en-US" sz="1600" b="1" dirty="0" err="1">
                <a:latin typeface="Oswald" panose="00000500000000000000" pitchFamily="2" charset="0"/>
                <a:ea typeface="Verdana" panose="020B0604030504040204" pitchFamily="34" charset="0"/>
              </a:rPr>
              <a:t>equipo</a:t>
            </a:r>
            <a:r>
              <a:rPr lang="en-US" sz="1600" b="1" dirty="0">
                <a:latin typeface="Oswald" panose="00000500000000000000" pitchFamily="2" charset="0"/>
                <a:ea typeface="Verdana" panose="020B0604030504040204" pitchFamily="34" charset="0"/>
              </a:rPr>
              <a:t>, </a:t>
            </a:r>
            <a:r>
              <a:rPr lang="en-US" sz="1600" b="1" dirty="0" err="1">
                <a:latin typeface="Oswald" panose="00000500000000000000" pitchFamily="2" charset="0"/>
                <a:ea typeface="Verdana" panose="020B0604030504040204" pitchFamily="34" charset="0"/>
              </a:rPr>
              <a:t>inventorio</a:t>
            </a:r>
            <a:r>
              <a:rPr lang="en-US" sz="1600" b="1" dirty="0">
                <a:latin typeface="Oswald" panose="00000500000000000000" pitchFamily="2" charset="0"/>
                <a:ea typeface="Verdana" panose="020B0604030504040204" pitchFamily="34" charset="0"/>
              </a:rPr>
              <a:t>, etc. </a:t>
            </a:r>
          </a:p>
          <a:p>
            <a:r>
              <a:rPr lang="en-US" sz="1600" b="1" dirty="0" err="1">
                <a:latin typeface="Oswald" panose="00000500000000000000" pitchFamily="2" charset="0"/>
                <a:ea typeface="Verdana" panose="020B0604030504040204" pitchFamily="34" charset="0"/>
              </a:rPr>
              <a:t>Cuentas</a:t>
            </a:r>
            <a:r>
              <a:rPr lang="en-US" sz="1600" b="1" dirty="0">
                <a:latin typeface="Oswald" panose="00000500000000000000" pitchFamily="2" charset="0"/>
                <a:ea typeface="Verdana" panose="020B0604030504040204" pitchFamily="34" charset="0"/>
              </a:rPr>
              <a:t> </a:t>
            </a:r>
            <a:r>
              <a:rPr lang="en-US" sz="1600" b="1" dirty="0" err="1">
                <a:latin typeface="Oswald" panose="00000500000000000000" pitchFamily="2" charset="0"/>
                <a:ea typeface="Verdana" panose="020B0604030504040204" pitchFamily="34" charset="0"/>
              </a:rPr>
              <a:t>Uniformes</a:t>
            </a:r>
            <a:r>
              <a:rPr lang="en-US" sz="1600" b="1" dirty="0">
                <a:latin typeface="Oswald" panose="00000500000000000000" pitchFamily="2" charset="0"/>
                <a:ea typeface="Verdana" panose="020B0604030504040204" pitchFamily="34" charset="0"/>
              </a:rPr>
              <a:t> de </a:t>
            </a:r>
            <a:r>
              <a:rPr lang="en-US" sz="1600" b="1" dirty="0" err="1">
                <a:latin typeface="Oswald" panose="00000500000000000000" pitchFamily="2" charset="0"/>
                <a:ea typeface="Verdana" panose="020B0604030504040204" pitchFamily="34" charset="0"/>
              </a:rPr>
              <a:t>donaciones</a:t>
            </a:r>
            <a:r>
              <a:rPr lang="en-US" sz="1600" b="1" dirty="0">
                <a:latin typeface="Oswald" panose="00000500000000000000" pitchFamily="2" charset="0"/>
                <a:ea typeface="Verdana" panose="020B0604030504040204" pitchFamily="34" charset="0"/>
              </a:rPr>
              <a:t> (UGMA and UTMA)</a:t>
            </a:r>
          </a:p>
          <a:p>
            <a:r>
              <a:rPr lang="en-US" sz="1600" b="1" dirty="0" err="1">
                <a:latin typeface="Oswald" panose="00000500000000000000" pitchFamily="2" charset="0"/>
                <a:ea typeface="Verdana" panose="020B0604030504040204" pitchFamily="34" charset="0"/>
              </a:rPr>
              <a:t>Fondos</a:t>
            </a:r>
            <a:r>
              <a:rPr lang="en-US" sz="1600" b="1" dirty="0">
                <a:latin typeface="Oswald" panose="00000500000000000000" pitchFamily="2" charset="0"/>
                <a:ea typeface="Verdana" panose="020B0604030504040204" pitchFamily="34" charset="0"/>
              </a:rPr>
              <a:t> del mercado </a:t>
            </a:r>
            <a:r>
              <a:rPr lang="en-US" sz="1600" b="1" dirty="0" err="1">
                <a:latin typeface="Oswald" panose="00000500000000000000" pitchFamily="2" charset="0"/>
                <a:ea typeface="Verdana" panose="020B0604030504040204" pitchFamily="34" charset="0"/>
              </a:rPr>
              <a:t>monetario</a:t>
            </a:r>
            <a:r>
              <a:rPr lang="en-US" sz="1600" b="1" dirty="0">
                <a:latin typeface="Oswald" panose="00000500000000000000" pitchFamily="2" charset="0"/>
                <a:ea typeface="Verdana" panose="020B0604030504040204" pitchFamily="34" charset="0"/>
              </a:rPr>
              <a:t>; mutual funds; stocks; stock options; bonds; </a:t>
            </a:r>
            <a:r>
              <a:rPr lang="en-US" sz="1600" b="1" dirty="0" err="1">
                <a:latin typeface="Oswald" panose="00000500000000000000" pitchFamily="2" charset="0"/>
                <a:ea typeface="Verdana" panose="020B0604030504040204" pitchFamily="34" charset="0"/>
              </a:rPr>
              <a:t>certificados</a:t>
            </a:r>
            <a:r>
              <a:rPr lang="en-US" sz="1600" b="1" dirty="0">
                <a:latin typeface="Oswald" panose="00000500000000000000" pitchFamily="2" charset="0"/>
                <a:ea typeface="Verdana" panose="020B0604030504040204" pitchFamily="34" charset="0"/>
              </a:rPr>
              <a:t> de </a:t>
            </a:r>
            <a:r>
              <a:rPr lang="en-US" sz="1600" b="1" dirty="0" err="1">
                <a:latin typeface="Oswald" panose="00000500000000000000" pitchFamily="2" charset="0"/>
                <a:ea typeface="Verdana" panose="020B0604030504040204" pitchFamily="34" charset="0"/>
              </a:rPr>
              <a:t>deposito</a:t>
            </a:r>
            <a:endParaRPr lang="en-US" sz="1600" b="1" dirty="0">
              <a:latin typeface="Oswald" panose="00000500000000000000" pitchFamily="2" charset="0"/>
              <a:ea typeface="Verdana" panose="020B0604030504040204" pitchFamily="34" charset="0"/>
            </a:endParaRPr>
          </a:p>
          <a:p>
            <a:r>
              <a:rPr lang="en-US" sz="1600" b="1" dirty="0" err="1">
                <a:latin typeface="Oswald" panose="00000500000000000000" pitchFamily="2" charset="0"/>
                <a:ea typeface="Verdana" panose="020B0604030504040204" pitchFamily="34" charset="0"/>
              </a:rPr>
              <a:t>Otros</a:t>
            </a:r>
            <a:r>
              <a:rPr lang="en-US" sz="1600" b="1" dirty="0">
                <a:latin typeface="Oswald" panose="00000500000000000000" pitchFamily="2" charset="0"/>
                <a:ea typeface="Verdana" panose="020B0604030504040204" pitchFamily="34" charset="0"/>
              </a:rPr>
              <a:t> </a:t>
            </a:r>
            <a:r>
              <a:rPr lang="en-US" sz="1600" b="1" dirty="0" err="1">
                <a:latin typeface="Oswald" panose="00000500000000000000" pitchFamily="2" charset="0"/>
                <a:ea typeface="Verdana" panose="020B0604030504040204" pitchFamily="34" charset="0"/>
              </a:rPr>
              <a:t>valores</a:t>
            </a:r>
            <a:endParaRPr lang="en-US" sz="1600" b="1" dirty="0">
              <a:latin typeface="Oswald" panose="00000500000000000000" pitchFamily="2" charset="0"/>
              <a:ea typeface="Verdana" panose="020B0604030504040204" pitchFamily="34" charset="0"/>
            </a:endParaRPr>
          </a:p>
          <a:p>
            <a:r>
              <a:rPr lang="en-US" sz="1600" b="1" dirty="0" err="1">
                <a:latin typeface="Oswald" panose="00000500000000000000" pitchFamily="2" charset="0"/>
                <a:ea typeface="Verdana" panose="020B0604030504040204" pitchFamily="34" charset="0"/>
              </a:rPr>
              <a:t>Contratos</a:t>
            </a:r>
            <a:r>
              <a:rPr lang="en-US" sz="1600" b="1" dirty="0">
                <a:latin typeface="Oswald" panose="00000500000000000000" pitchFamily="2" charset="0"/>
                <a:ea typeface="Verdana" panose="020B0604030504040204" pitchFamily="34" charset="0"/>
              </a:rPr>
              <a:t> de </a:t>
            </a:r>
            <a:r>
              <a:rPr lang="en-US" sz="1600" b="1" dirty="0" err="1">
                <a:latin typeface="Oswald" panose="00000500000000000000" pitchFamily="2" charset="0"/>
                <a:ea typeface="Verdana" panose="020B0604030504040204" pitchFamily="34" charset="0"/>
              </a:rPr>
              <a:t>instalación</a:t>
            </a:r>
            <a:r>
              <a:rPr lang="en-US" sz="1600" b="1" dirty="0">
                <a:latin typeface="Oswald" panose="00000500000000000000" pitchFamily="2" charset="0"/>
                <a:ea typeface="Verdana" panose="020B0604030504040204" pitchFamily="34" charset="0"/>
              </a:rPr>
              <a:t> y </a:t>
            </a:r>
            <a:r>
              <a:rPr lang="en-US" sz="1600" b="1" dirty="0" err="1">
                <a:latin typeface="Oswald" panose="00000500000000000000" pitchFamily="2" charset="0"/>
                <a:ea typeface="Verdana" panose="020B0604030504040204" pitchFamily="34" charset="0"/>
              </a:rPr>
              <a:t>ventas</a:t>
            </a:r>
            <a:r>
              <a:rPr lang="en-US" sz="1600" b="1" dirty="0">
                <a:latin typeface="Oswald" panose="00000500000000000000" pitchFamily="2" charset="0"/>
                <a:ea typeface="Verdana" panose="020B0604030504040204" pitchFamily="34" charset="0"/>
              </a:rPr>
              <a:t> de tierras</a:t>
            </a:r>
          </a:p>
          <a:p>
            <a:r>
              <a:rPr lang="en-US" sz="1600" b="1" dirty="0" err="1">
                <a:latin typeface="Oswald" panose="00000500000000000000" pitchFamily="2" charset="0"/>
                <a:ea typeface="Verdana" panose="020B0604030504040204" pitchFamily="34" charset="0"/>
              </a:rPr>
              <a:t>Cuentas</a:t>
            </a:r>
            <a:r>
              <a:rPr lang="en-US" sz="1600" b="1" dirty="0">
                <a:latin typeface="Oswald" panose="00000500000000000000" pitchFamily="2" charset="0"/>
                <a:ea typeface="Verdana" panose="020B0604030504040204" pitchFamily="34" charset="0"/>
              </a:rPr>
              <a:t> de </a:t>
            </a:r>
            <a:r>
              <a:rPr lang="en-US" sz="1600" b="1" dirty="0" err="1">
                <a:latin typeface="Oswald" panose="00000500000000000000" pitchFamily="2" charset="0"/>
                <a:ea typeface="Verdana" panose="020B0604030504040204" pitchFamily="34" charset="0"/>
              </a:rPr>
              <a:t>Ahorro</a:t>
            </a:r>
            <a:r>
              <a:rPr lang="en-US" sz="1600" b="1" dirty="0">
                <a:latin typeface="Oswald" panose="00000500000000000000" pitchFamily="2" charset="0"/>
                <a:ea typeface="Verdana" panose="020B0604030504040204" pitchFamily="34" charset="0"/>
              </a:rPr>
              <a:t> de </a:t>
            </a:r>
            <a:r>
              <a:rPr lang="en-US" sz="1600" b="1" dirty="0" err="1">
                <a:latin typeface="Oswald" panose="00000500000000000000" pitchFamily="2" charset="0"/>
                <a:ea typeface="Verdana" panose="020B0604030504040204" pitchFamily="34" charset="0"/>
              </a:rPr>
              <a:t>educacion</a:t>
            </a:r>
            <a:r>
              <a:rPr lang="en-US" sz="1600" b="1" dirty="0">
                <a:latin typeface="Oswald" panose="00000500000000000000" pitchFamily="2" charset="0"/>
                <a:ea typeface="Verdana" panose="020B0604030504040204" pitchFamily="34" charset="0"/>
              </a:rPr>
              <a:t>/529 savings plans/Coverdell savings plans/refund value of prepaid tuition plans</a:t>
            </a:r>
          </a:p>
          <a:p>
            <a:pPr marL="0" indent="0">
              <a:buNone/>
            </a:pPr>
            <a:endParaRPr lang="en-US" sz="1300" dirty="0"/>
          </a:p>
        </p:txBody>
      </p:sp>
      <p:sp>
        <p:nvSpPr>
          <p:cNvPr id="19" name="Content Placeholder 3">
            <a:extLst>
              <a:ext uri="{FF2B5EF4-FFF2-40B4-BE49-F238E27FC236}">
                <a16:creationId xmlns:a16="http://schemas.microsoft.com/office/drawing/2014/main" id="{ECC5830B-7117-B21C-87EC-5E1E8E107410}"/>
              </a:ext>
            </a:extLst>
          </p:cNvPr>
          <p:cNvSpPr>
            <a:spLocks noGrp="1"/>
          </p:cNvSpPr>
          <p:nvPr>
            <p:ph sz="half" idx="2"/>
          </p:nvPr>
        </p:nvSpPr>
        <p:spPr>
          <a:xfrm>
            <a:off x="6999159" y="1446095"/>
            <a:ext cx="5097780" cy="1325563"/>
          </a:xfrm>
        </p:spPr>
        <p:txBody>
          <a:bodyPr>
            <a:normAutofit fontScale="92500"/>
          </a:bodyPr>
          <a:lstStyle/>
          <a:p>
            <a:r>
              <a:rPr lang="en-US" sz="2400" dirty="0" err="1">
                <a:latin typeface="Oswald" panose="00000500000000000000" pitchFamily="2" charset="0"/>
                <a:ea typeface="Verdana" panose="020B0604030504040204" pitchFamily="34" charset="0"/>
              </a:rPr>
              <a:t>Reporte</a:t>
            </a:r>
            <a:r>
              <a:rPr lang="en-US" sz="2400" dirty="0">
                <a:latin typeface="Oswald" panose="00000500000000000000" pitchFamily="2" charset="0"/>
                <a:ea typeface="Verdana" panose="020B0604030504040204" pitchFamily="34" charset="0"/>
              </a:rPr>
              <a:t> </a:t>
            </a:r>
            <a:r>
              <a:rPr lang="en-US" sz="2400" dirty="0" err="1">
                <a:latin typeface="Oswald" panose="00000500000000000000" pitchFamily="2" charset="0"/>
                <a:ea typeface="Verdana" panose="020B0604030504040204" pitchFamily="34" charset="0"/>
              </a:rPr>
              <a:t>el</a:t>
            </a:r>
            <a:r>
              <a:rPr lang="en-US" sz="2400" dirty="0">
                <a:latin typeface="Oswald" panose="00000500000000000000" pitchFamily="2" charset="0"/>
                <a:ea typeface="Verdana" panose="020B0604030504040204" pitchFamily="34" charset="0"/>
              </a:rPr>
              <a:t> valor </a:t>
            </a:r>
            <a:r>
              <a:rPr lang="en-US" sz="2400" dirty="0" err="1">
                <a:latin typeface="Oswald" panose="00000500000000000000" pitchFamily="2" charset="0"/>
                <a:ea typeface="Verdana" panose="020B0604030504040204" pitchFamily="34" charset="0"/>
              </a:rPr>
              <a:t>neto</a:t>
            </a:r>
            <a:r>
              <a:rPr lang="en-US" sz="2400" dirty="0">
                <a:latin typeface="Oswald" panose="00000500000000000000" pitchFamily="2" charset="0"/>
                <a:ea typeface="Verdana" panose="020B0604030504040204" pitchFamily="34" charset="0"/>
              </a:rPr>
              <a:t> de sus </a:t>
            </a:r>
            <a:r>
              <a:rPr lang="en-US" sz="2400" dirty="0" err="1">
                <a:latin typeface="Oswald" panose="00000500000000000000" pitchFamily="2" charset="0"/>
                <a:ea typeface="Verdana" panose="020B0604030504040204" pitchFamily="34" charset="0"/>
              </a:rPr>
              <a:t>activos</a:t>
            </a:r>
            <a:r>
              <a:rPr lang="en-US" sz="2400" dirty="0">
                <a:latin typeface="Oswald" panose="00000500000000000000" pitchFamily="2" charset="0"/>
                <a:ea typeface="Verdana" panose="020B0604030504040204" pitchFamily="34" charset="0"/>
              </a:rPr>
              <a:t>:</a:t>
            </a:r>
          </a:p>
          <a:p>
            <a:pPr lvl="1"/>
            <a:r>
              <a:rPr lang="en-US" dirty="0">
                <a:latin typeface="Oswald" panose="00000500000000000000" pitchFamily="2" charset="0"/>
                <a:ea typeface="Verdana" panose="020B0604030504040204" pitchFamily="34" charset="0"/>
              </a:rPr>
              <a:t>Valor de sus </a:t>
            </a:r>
            <a:r>
              <a:rPr lang="en-US" dirty="0" err="1">
                <a:latin typeface="Oswald" panose="00000500000000000000" pitchFamily="2" charset="0"/>
                <a:ea typeface="Verdana" panose="020B0604030504040204" pitchFamily="34" charset="0"/>
              </a:rPr>
              <a:t>bienes</a:t>
            </a:r>
            <a:r>
              <a:rPr lang="en-US" dirty="0">
                <a:latin typeface="Oswald" panose="00000500000000000000" pitchFamily="2" charset="0"/>
                <a:ea typeface="Verdana" panose="020B0604030504040204" pitchFamily="34" charset="0"/>
              </a:rPr>
              <a:t> </a:t>
            </a:r>
            <a:r>
              <a:rPr lang="en-US" dirty="0" err="1">
                <a:latin typeface="Oswald" panose="00000500000000000000" pitchFamily="2" charset="0"/>
                <a:ea typeface="Verdana" panose="020B0604030504040204" pitchFamily="34" charset="0"/>
              </a:rPr>
              <a:t>menos</a:t>
            </a:r>
            <a:r>
              <a:rPr lang="en-US" dirty="0">
                <a:latin typeface="Oswald" panose="00000500000000000000" pitchFamily="2" charset="0"/>
                <a:ea typeface="Verdana" panose="020B0604030504040204" pitchFamily="34" charset="0"/>
              </a:rPr>
              <a:t> las </a:t>
            </a:r>
            <a:r>
              <a:rPr lang="en-US" dirty="0" err="1">
                <a:latin typeface="Oswald" panose="00000500000000000000" pitchFamily="2" charset="0"/>
                <a:ea typeface="Verdana" panose="020B0604030504040204" pitchFamily="34" charset="0"/>
              </a:rPr>
              <a:t>deudas</a:t>
            </a:r>
            <a:endParaRPr lang="en-US" dirty="0">
              <a:latin typeface="Oswald" panose="00000500000000000000" pitchFamily="2" charset="0"/>
              <a:ea typeface="Verdana" panose="020B0604030504040204" pitchFamily="34" charset="0"/>
            </a:endParaRPr>
          </a:p>
          <a:p>
            <a:pPr lvl="1"/>
            <a:r>
              <a:rPr lang="en-US" dirty="0">
                <a:latin typeface="Oswald" panose="00000500000000000000" pitchFamily="2" charset="0"/>
                <a:ea typeface="Verdana" panose="020B0604030504040204" pitchFamily="34" charset="0"/>
              </a:rPr>
              <a:t>Valor </a:t>
            </a:r>
            <a:r>
              <a:rPr lang="en-US" dirty="0" err="1">
                <a:latin typeface="Oswald" panose="00000500000000000000" pitchFamily="2" charset="0"/>
                <a:ea typeface="Verdana" panose="020B0604030504040204" pitchFamily="34" charset="0"/>
              </a:rPr>
              <a:t>negativo</a:t>
            </a:r>
            <a:r>
              <a:rPr lang="en-US" dirty="0">
                <a:latin typeface="Oswald" panose="00000500000000000000" pitchFamily="2" charset="0"/>
                <a:ea typeface="Verdana" panose="020B0604030504040204" pitchFamily="34" charset="0"/>
              </a:rPr>
              <a:t> es </a:t>
            </a:r>
            <a:r>
              <a:rPr lang="en-US" dirty="0" err="1">
                <a:latin typeface="Oswald" panose="00000500000000000000" pitchFamily="2" charset="0"/>
                <a:ea typeface="Verdana" panose="020B0604030504040204" pitchFamily="34" charset="0"/>
              </a:rPr>
              <a:t>reportado</a:t>
            </a:r>
            <a:r>
              <a:rPr lang="en-US" dirty="0">
                <a:latin typeface="Oswald" panose="00000500000000000000" pitchFamily="2" charset="0"/>
                <a:ea typeface="Verdana" panose="020B0604030504040204" pitchFamily="34" charset="0"/>
              </a:rPr>
              <a:t> </a:t>
            </a:r>
            <a:r>
              <a:rPr lang="en-US" dirty="0" err="1">
                <a:latin typeface="Oswald" panose="00000500000000000000" pitchFamily="2" charset="0"/>
                <a:ea typeface="Verdana" panose="020B0604030504040204" pitchFamily="34" charset="0"/>
              </a:rPr>
              <a:t>como</a:t>
            </a:r>
            <a:r>
              <a:rPr lang="en-US" dirty="0">
                <a:latin typeface="Oswald" panose="00000500000000000000" pitchFamily="2" charset="0"/>
                <a:ea typeface="Verdana" panose="020B0604030504040204" pitchFamily="34" charset="0"/>
              </a:rPr>
              <a:t> Cero</a:t>
            </a:r>
          </a:p>
        </p:txBody>
      </p:sp>
    </p:spTree>
    <p:extLst>
      <p:ext uri="{BB962C8B-B14F-4D97-AF65-F5344CB8AC3E}">
        <p14:creationId xmlns:p14="http://schemas.microsoft.com/office/powerpoint/2010/main" val="546407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4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4508E7A-88A6-B6BB-7D61-8577E895C475}"/>
              </a:ext>
            </a:extLst>
          </p:cNvPr>
          <p:cNvSpPr>
            <a:spLocks noGrp="1"/>
          </p:cNvSpPr>
          <p:nvPr>
            <p:ph type="title"/>
          </p:nvPr>
        </p:nvSpPr>
        <p:spPr>
          <a:xfrm>
            <a:off x="630936" y="640080"/>
            <a:ext cx="5465064" cy="1481328"/>
          </a:xfrm>
        </p:spPr>
        <p:txBody>
          <a:bodyPr vert="horz" lIns="91440" tIns="45720" rIns="91440" bIns="45720" rtlCol="0" anchor="b">
            <a:normAutofit/>
          </a:bodyPr>
          <a:lstStyle/>
          <a:p>
            <a:r>
              <a:rPr lang="en-US" sz="2800" b="1" kern="1200" dirty="0" err="1">
                <a:solidFill>
                  <a:schemeClr val="tx1"/>
                </a:solidFill>
                <a:latin typeface="Oswald" panose="00000500000000000000" pitchFamily="2" charset="0"/>
              </a:rPr>
              <a:t>Autenticación</a:t>
            </a:r>
            <a:r>
              <a:rPr lang="en-US" sz="2800" b="1" kern="1200" dirty="0">
                <a:solidFill>
                  <a:schemeClr val="tx1"/>
                </a:solidFill>
                <a:latin typeface="Oswald" panose="00000500000000000000" pitchFamily="2" charset="0"/>
              </a:rPr>
              <a:t> </a:t>
            </a:r>
            <a:r>
              <a:rPr lang="en-US" sz="2800" b="1" kern="1200" dirty="0" err="1">
                <a:solidFill>
                  <a:schemeClr val="tx1"/>
                </a:solidFill>
                <a:latin typeface="Oswald" panose="00000500000000000000" pitchFamily="2" charset="0"/>
              </a:rPr>
              <a:t>MultiFactor</a:t>
            </a:r>
            <a:r>
              <a:rPr lang="en-US" sz="2800" b="1" kern="1200" dirty="0">
                <a:solidFill>
                  <a:schemeClr val="tx1"/>
                </a:solidFill>
                <a:latin typeface="Oswald" panose="00000500000000000000" pitchFamily="2" charset="0"/>
              </a:rPr>
              <a:t> (MFA)</a:t>
            </a:r>
          </a:p>
        </p:txBody>
      </p:sp>
      <p:sp>
        <p:nvSpPr>
          <p:cNvPr id="104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1B1662AC-54ED-15F3-C570-7DBB2B73709A}"/>
              </a:ext>
            </a:extLst>
          </p:cNvPr>
          <p:cNvSpPr>
            <a:spLocks noGrp="1"/>
          </p:cNvSpPr>
          <p:nvPr>
            <p:ph sz="half" idx="2"/>
          </p:nvPr>
        </p:nvSpPr>
        <p:spPr>
          <a:xfrm>
            <a:off x="175711" y="2372867"/>
            <a:ext cx="7072377" cy="4227759"/>
          </a:xfrm>
        </p:spPr>
        <p:txBody>
          <a:bodyPr vert="horz" lIns="91440" tIns="45720" rIns="91440" bIns="45720" rtlCol="0" anchor="t">
            <a:noAutofit/>
          </a:bodyPr>
          <a:lstStyle/>
          <a:p>
            <a:pPr>
              <a:lnSpc>
                <a:spcPct val="150000"/>
              </a:lnSpc>
            </a:pPr>
            <a:r>
              <a:rPr lang="en-US" sz="1450" dirty="0" err="1">
                <a:latin typeface="Oswald" panose="00000500000000000000" pitchFamily="2" charset="0"/>
              </a:rPr>
              <a:t>Crear</a:t>
            </a:r>
            <a:r>
              <a:rPr lang="en-US" sz="1450" dirty="0">
                <a:latin typeface="Oswald" panose="00000500000000000000" pitchFamily="2" charset="0"/>
              </a:rPr>
              <a:t> </a:t>
            </a:r>
            <a:r>
              <a:rPr lang="en-US" sz="1450" dirty="0" err="1">
                <a:latin typeface="Oswald" panose="00000500000000000000" pitchFamily="2" charset="0"/>
              </a:rPr>
              <a:t>una</a:t>
            </a:r>
            <a:r>
              <a:rPr lang="en-US" sz="1450" dirty="0">
                <a:latin typeface="Oswald" panose="00000500000000000000" pitchFamily="2" charset="0"/>
              </a:rPr>
              <a:t> </a:t>
            </a:r>
            <a:r>
              <a:rPr lang="en-US" sz="1450" dirty="0" err="1">
                <a:latin typeface="Oswald" panose="00000500000000000000" pitchFamily="2" charset="0"/>
              </a:rPr>
              <a:t>cuenta</a:t>
            </a:r>
            <a:r>
              <a:rPr lang="en-US" sz="1450" dirty="0">
                <a:latin typeface="Oswald" panose="00000500000000000000" pitchFamily="2" charset="0"/>
              </a:rPr>
              <a:t> FSA ID </a:t>
            </a:r>
            <a:r>
              <a:rPr lang="en-US" sz="1450" dirty="0" err="1">
                <a:latin typeface="Oswald" panose="00000500000000000000" pitchFamily="2" charset="0"/>
              </a:rPr>
              <a:t>requiere</a:t>
            </a:r>
            <a:r>
              <a:rPr lang="en-US" sz="1450" dirty="0">
                <a:latin typeface="Oswald" panose="00000500000000000000" pitchFamily="2" charset="0"/>
              </a:rPr>
              <a:t> usar MFA</a:t>
            </a:r>
          </a:p>
          <a:p>
            <a:pPr>
              <a:lnSpc>
                <a:spcPct val="150000"/>
              </a:lnSpc>
            </a:pPr>
            <a:r>
              <a:rPr lang="en-US" sz="1450" dirty="0">
                <a:latin typeface="Oswald" panose="00000500000000000000" pitchFamily="2" charset="0"/>
              </a:rPr>
              <a:t>Use </a:t>
            </a:r>
            <a:r>
              <a:rPr lang="en-US" sz="1450" dirty="0" err="1">
                <a:latin typeface="Oswald" panose="00000500000000000000" pitchFamily="2" charset="0"/>
              </a:rPr>
              <a:t>el</a:t>
            </a:r>
            <a:r>
              <a:rPr lang="en-US" sz="1450" dirty="0">
                <a:latin typeface="Oswald" panose="00000500000000000000" pitchFamily="2" charset="0"/>
              </a:rPr>
              <a:t> </a:t>
            </a:r>
            <a:r>
              <a:rPr lang="en-US" sz="1450" dirty="0" err="1">
                <a:latin typeface="Oswald" panose="00000500000000000000" pitchFamily="2" charset="0"/>
              </a:rPr>
              <a:t>código</a:t>
            </a:r>
            <a:r>
              <a:rPr lang="en-US" sz="1450" dirty="0">
                <a:latin typeface="Oswald" panose="00000500000000000000" pitchFamily="2" charset="0"/>
              </a:rPr>
              <a:t> MFA de un solo </a:t>
            </a:r>
            <a:r>
              <a:rPr lang="en-US" sz="1450" dirty="0" err="1">
                <a:latin typeface="Oswald" panose="00000500000000000000" pitchFamily="2" charset="0"/>
              </a:rPr>
              <a:t>uso</a:t>
            </a:r>
            <a:r>
              <a:rPr lang="en-US" sz="1450" dirty="0">
                <a:latin typeface="Oswald" panose="00000500000000000000" pitchFamily="2" charset="0"/>
              </a:rPr>
              <a:t> </a:t>
            </a:r>
            <a:r>
              <a:rPr lang="en-US" sz="1450" dirty="0" err="1">
                <a:latin typeface="Oswald" panose="00000500000000000000" pitchFamily="2" charset="0"/>
              </a:rPr>
              <a:t>por</a:t>
            </a:r>
            <a:r>
              <a:rPr lang="en-US" sz="1450" dirty="0">
                <a:latin typeface="Oswald" panose="00000500000000000000" pitchFamily="2" charset="0"/>
              </a:rPr>
              <a:t>: </a:t>
            </a:r>
          </a:p>
          <a:p>
            <a:pPr lvl="1">
              <a:lnSpc>
                <a:spcPct val="150000"/>
              </a:lnSpc>
            </a:pPr>
            <a:r>
              <a:rPr lang="en-US" sz="1450" dirty="0" err="1">
                <a:latin typeface="Oswald" panose="00000500000000000000" pitchFamily="2" charset="0"/>
              </a:rPr>
              <a:t>Correo</a:t>
            </a:r>
            <a:r>
              <a:rPr lang="en-US" sz="1450" dirty="0">
                <a:latin typeface="Oswald" panose="00000500000000000000" pitchFamily="2" charset="0"/>
              </a:rPr>
              <a:t> </a:t>
            </a:r>
            <a:r>
              <a:rPr lang="en-US" sz="1450" dirty="0" err="1">
                <a:latin typeface="Oswald" panose="00000500000000000000" pitchFamily="2" charset="0"/>
              </a:rPr>
              <a:t>electrónico</a:t>
            </a:r>
            <a:endParaRPr lang="en-US" sz="1450" dirty="0">
              <a:latin typeface="Oswald" panose="00000500000000000000" pitchFamily="2" charset="0"/>
            </a:endParaRPr>
          </a:p>
          <a:p>
            <a:pPr lvl="1">
              <a:lnSpc>
                <a:spcPct val="150000"/>
              </a:lnSpc>
            </a:pPr>
            <a:r>
              <a:rPr lang="en-US" sz="1450" dirty="0" err="1">
                <a:latin typeface="Oswald" panose="00000500000000000000" pitchFamily="2" charset="0"/>
              </a:rPr>
              <a:t>Mensaje</a:t>
            </a:r>
            <a:r>
              <a:rPr lang="en-US" sz="1450" dirty="0">
                <a:latin typeface="Oswald" panose="00000500000000000000" pitchFamily="2" charset="0"/>
              </a:rPr>
              <a:t> de </a:t>
            </a:r>
            <a:r>
              <a:rPr lang="en-US" sz="1450" dirty="0" err="1">
                <a:latin typeface="Oswald" panose="00000500000000000000" pitchFamily="2" charset="0"/>
              </a:rPr>
              <a:t>Texto</a:t>
            </a:r>
            <a:endParaRPr lang="en-US" sz="1450" dirty="0">
              <a:latin typeface="Oswald" panose="00000500000000000000" pitchFamily="2" charset="0"/>
            </a:endParaRPr>
          </a:p>
          <a:p>
            <a:pPr lvl="1">
              <a:lnSpc>
                <a:spcPct val="150000"/>
              </a:lnSpc>
            </a:pPr>
            <a:r>
              <a:rPr lang="en-US" sz="1450" dirty="0" err="1">
                <a:latin typeface="Oswald" panose="00000500000000000000" pitchFamily="2" charset="0"/>
              </a:rPr>
              <a:t>Aplicación</a:t>
            </a:r>
            <a:r>
              <a:rPr lang="en-US" sz="1450" dirty="0">
                <a:latin typeface="Oswald" panose="00000500000000000000" pitchFamily="2" charset="0"/>
              </a:rPr>
              <a:t> de </a:t>
            </a:r>
            <a:r>
              <a:rPr lang="en-US" sz="1450" dirty="0" err="1">
                <a:latin typeface="Oswald" panose="00000500000000000000" pitchFamily="2" charset="0"/>
              </a:rPr>
              <a:t>autenticación</a:t>
            </a:r>
            <a:r>
              <a:rPr lang="en-US" sz="1450" dirty="0">
                <a:latin typeface="Oswald" panose="00000500000000000000" pitchFamily="2" charset="0"/>
              </a:rPr>
              <a:t> (</a:t>
            </a:r>
            <a:r>
              <a:rPr lang="en-US" sz="1450" dirty="0" err="1">
                <a:latin typeface="Oswald" panose="00000500000000000000" pitchFamily="2" charset="0"/>
              </a:rPr>
              <a:t>descargar</a:t>
            </a:r>
            <a:r>
              <a:rPr lang="en-US" sz="1450" dirty="0">
                <a:latin typeface="Oswald" panose="00000500000000000000" pitchFamily="2" charset="0"/>
              </a:rPr>
              <a:t> </a:t>
            </a:r>
            <a:r>
              <a:rPr lang="en-US" sz="1450" dirty="0" err="1">
                <a:latin typeface="Oswald" panose="00000500000000000000" pitchFamily="2" charset="0"/>
              </a:rPr>
              <a:t>por</a:t>
            </a:r>
            <a:r>
              <a:rPr lang="en-US" sz="1450" dirty="0">
                <a:latin typeface="Oswald" panose="00000500000000000000" pitchFamily="2" charset="0"/>
              </a:rPr>
              <a:t> </a:t>
            </a:r>
            <a:r>
              <a:rPr lang="en-US" sz="1450" dirty="0" err="1">
                <a:latin typeface="Oswald" panose="00000500000000000000" pitchFamily="2" charset="0"/>
              </a:rPr>
              <a:t>una</a:t>
            </a:r>
            <a:r>
              <a:rPr lang="en-US" sz="1450" dirty="0">
                <a:latin typeface="Oswald" panose="00000500000000000000" pitchFamily="2" charset="0"/>
              </a:rPr>
              <a:t> de las tiendas mobile)</a:t>
            </a:r>
          </a:p>
          <a:p>
            <a:pPr>
              <a:lnSpc>
                <a:spcPct val="150000"/>
              </a:lnSpc>
            </a:pPr>
            <a:r>
              <a:rPr lang="en-US" sz="1450" dirty="0" err="1">
                <a:latin typeface="Oswald" panose="00000500000000000000" pitchFamily="2" charset="0"/>
              </a:rPr>
              <a:t>Cuando</a:t>
            </a:r>
            <a:r>
              <a:rPr lang="en-US" sz="1450" dirty="0">
                <a:latin typeface="Oswald" panose="00000500000000000000" pitchFamily="2" charset="0"/>
              </a:rPr>
              <a:t> la </a:t>
            </a:r>
            <a:r>
              <a:rPr lang="en-US" sz="1450" dirty="0" err="1">
                <a:latin typeface="Oswald" panose="00000500000000000000" pitchFamily="2" charset="0"/>
              </a:rPr>
              <a:t>cuenta</a:t>
            </a:r>
            <a:r>
              <a:rPr lang="en-US" sz="1450" dirty="0">
                <a:latin typeface="Oswald" panose="00000500000000000000" pitchFamily="2" charset="0"/>
              </a:rPr>
              <a:t> FSAID es </a:t>
            </a:r>
            <a:r>
              <a:rPr lang="en-US" sz="1450" dirty="0" err="1">
                <a:latin typeface="Oswald" panose="00000500000000000000" pitchFamily="2" charset="0"/>
              </a:rPr>
              <a:t>creada</a:t>
            </a:r>
            <a:r>
              <a:rPr lang="en-US" sz="1450" dirty="0">
                <a:latin typeface="Oswald" panose="00000500000000000000" pitchFamily="2" charset="0"/>
              </a:rPr>
              <a:t>, se le </a:t>
            </a:r>
            <a:r>
              <a:rPr lang="en-US" sz="1450" dirty="0" err="1">
                <a:latin typeface="Oswald" panose="00000500000000000000" pitchFamily="2" charset="0"/>
              </a:rPr>
              <a:t>presentará</a:t>
            </a:r>
            <a:r>
              <a:rPr lang="en-US" sz="1450" dirty="0">
                <a:latin typeface="Oswald" panose="00000500000000000000" pitchFamily="2" charset="0"/>
              </a:rPr>
              <a:t> un </a:t>
            </a:r>
            <a:r>
              <a:rPr lang="en-US" sz="1450" dirty="0" err="1">
                <a:latin typeface="Oswald" panose="00000500000000000000" pitchFamily="2" charset="0"/>
              </a:rPr>
              <a:t>código</a:t>
            </a:r>
            <a:r>
              <a:rPr lang="en-US" sz="1450" dirty="0">
                <a:latin typeface="Oswald" panose="00000500000000000000" pitchFamily="2" charset="0"/>
              </a:rPr>
              <a:t> de </a:t>
            </a:r>
            <a:r>
              <a:rPr lang="en-US" sz="1450" dirty="0" err="1">
                <a:latin typeface="Oswald" panose="00000500000000000000" pitchFamily="2" charset="0"/>
              </a:rPr>
              <a:t>respaldo</a:t>
            </a:r>
            <a:r>
              <a:rPr lang="en-US" sz="1450" dirty="0">
                <a:latin typeface="Oswald" panose="00000500000000000000" pitchFamily="2" charset="0"/>
              </a:rPr>
              <a:t> de un solo </a:t>
            </a:r>
            <a:r>
              <a:rPr lang="en-US" sz="1450" dirty="0" err="1">
                <a:latin typeface="Oswald" panose="00000500000000000000" pitchFamily="2" charset="0"/>
              </a:rPr>
              <a:t>uso</a:t>
            </a:r>
            <a:endParaRPr lang="en-US" sz="1450" dirty="0">
              <a:latin typeface="Oswald" panose="00000500000000000000" pitchFamily="2" charset="0"/>
            </a:endParaRPr>
          </a:p>
          <a:p>
            <a:pPr lvl="1">
              <a:lnSpc>
                <a:spcPct val="150000"/>
              </a:lnSpc>
            </a:pPr>
            <a:r>
              <a:rPr lang="en-US" sz="1450" dirty="0">
                <a:latin typeface="Oswald" panose="00000500000000000000" pitchFamily="2" charset="0"/>
              </a:rPr>
              <a:t>ESCRIBALO (No se le </a:t>
            </a:r>
            <a:r>
              <a:rPr lang="en-US" sz="1450" dirty="0" err="1">
                <a:latin typeface="Oswald" panose="00000500000000000000" pitchFamily="2" charset="0"/>
              </a:rPr>
              <a:t>presentará</a:t>
            </a:r>
            <a:r>
              <a:rPr lang="en-US" sz="1450" dirty="0">
                <a:latin typeface="Oswald" panose="00000500000000000000" pitchFamily="2" charset="0"/>
              </a:rPr>
              <a:t> </a:t>
            </a:r>
            <a:r>
              <a:rPr lang="en-US" sz="1450" dirty="0" err="1">
                <a:latin typeface="Oswald" panose="00000500000000000000" pitchFamily="2" charset="0"/>
              </a:rPr>
              <a:t>este</a:t>
            </a:r>
            <a:r>
              <a:rPr lang="en-US" sz="1450" dirty="0">
                <a:latin typeface="Oswald" panose="00000500000000000000" pitchFamily="2" charset="0"/>
              </a:rPr>
              <a:t> </a:t>
            </a:r>
            <a:r>
              <a:rPr lang="en-US" sz="1450" dirty="0" err="1">
                <a:latin typeface="Oswald" panose="00000500000000000000" pitchFamily="2" charset="0"/>
              </a:rPr>
              <a:t>código</a:t>
            </a:r>
            <a:r>
              <a:rPr lang="en-US" sz="1450" dirty="0">
                <a:latin typeface="Oswald" panose="00000500000000000000" pitchFamily="2" charset="0"/>
              </a:rPr>
              <a:t> </a:t>
            </a:r>
            <a:r>
              <a:rPr lang="en-US" sz="1450" dirty="0" err="1">
                <a:latin typeface="Oswald" panose="00000500000000000000" pitchFamily="2" charset="0"/>
              </a:rPr>
              <a:t>nuevamente</a:t>
            </a:r>
            <a:r>
              <a:rPr lang="en-US" sz="1450" dirty="0">
                <a:latin typeface="Oswald" panose="00000500000000000000" pitchFamily="2" charset="0"/>
              </a:rPr>
              <a:t>)</a:t>
            </a:r>
          </a:p>
          <a:p>
            <a:pPr lvl="1">
              <a:lnSpc>
                <a:spcPct val="150000"/>
              </a:lnSpc>
            </a:pPr>
            <a:r>
              <a:rPr lang="en-US" sz="1450" dirty="0" err="1">
                <a:latin typeface="Oswald" panose="00000500000000000000" pitchFamily="2" charset="0"/>
              </a:rPr>
              <a:t>Puede</a:t>
            </a:r>
            <a:r>
              <a:rPr lang="en-US" sz="1450" dirty="0">
                <a:latin typeface="Oswald" panose="00000500000000000000" pitchFamily="2" charset="0"/>
              </a:rPr>
              <a:t> </a:t>
            </a:r>
            <a:r>
              <a:rPr lang="en-US" sz="1450" dirty="0" err="1">
                <a:latin typeface="Oswald" panose="00000500000000000000" pitchFamily="2" charset="0"/>
              </a:rPr>
              <a:t>usarlo</a:t>
            </a:r>
            <a:r>
              <a:rPr lang="en-US" sz="1450" dirty="0">
                <a:latin typeface="Oswald" panose="00000500000000000000" pitchFamily="2" charset="0"/>
              </a:rPr>
              <a:t> para acceder </a:t>
            </a:r>
            <a:r>
              <a:rPr lang="en-US" sz="1450" dirty="0" err="1">
                <a:latin typeface="Oswald" panose="00000500000000000000" pitchFamily="2" charset="0"/>
              </a:rPr>
              <a:t>su</a:t>
            </a:r>
            <a:r>
              <a:rPr lang="en-US" sz="1450" dirty="0">
                <a:latin typeface="Oswald" panose="00000500000000000000" pitchFamily="2" charset="0"/>
              </a:rPr>
              <a:t> </a:t>
            </a:r>
            <a:r>
              <a:rPr lang="en-US" sz="1450" dirty="0" err="1">
                <a:latin typeface="Oswald" panose="00000500000000000000" pitchFamily="2" charset="0"/>
              </a:rPr>
              <a:t>cuenta</a:t>
            </a:r>
            <a:r>
              <a:rPr lang="en-US" sz="1450" dirty="0">
                <a:latin typeface="Oswald" panose="00000500000000000000" pitchFamily="2" charset="0"/>
              </a:rPr>
              <a:t> </a:t>
            </a:r>
            <a:r>
              <a:rPr lang="en-US" sz="1450" dirty="0" err="1">
                <a:latin typeface="Oswald" panose="00000500000000000000" pitchFamily="2" charset="0"/>
              </a:rPr>
              <a:t>en</a:t>
            </a:r>
            <a:r>
              <a:rPr lang="en-US" sz="1450" dirty="0">
                <a:latin typeface="Oswald" panose="00000500000000000000" pitchFamily="2" charset="0"/>
              </a:rPr>
              <a:t> </a:t>
            </a:r>
            <a:r>
              <a:rPr lang="en-US" sz="1450" dirty="0" err="1">
                <a:latin typeface="Oswald" panose="00000500000000000000" pitchFamily="2" charset="0"/>
              </a:rPr>
              <a:t>caso</a:t>
            </a:r>
            <a:r>
              <a:rPr lang="en-US" sz="1450" dirty="0">
                <a:latin typeface="Oswald" panose="00000500000000000000" pitchFamily="2" charset="0"/>
              </a:rPr>
              <a:t> de que no </a:t>
            </a:r>
            <a:r>
              <a:rPr lang="en-US" sz="1450" dirty="0" err="1">
                <a:latin typeface="Oswald" panose="00000500000000000000" pitchFamily="2" charset="0"/>
              </a:rPr>
              <a:t>pueda</a:t>
            </a:r>
            <a:r>
              <a:rPr lang="en-US" sz="1450" dirty="0">
                <a:latin typeface="Oswald" panose="00000500000000000000" pitchFamily="2" charset="0"/>
              </a:rPr>
              <a:t> usar </a:t>
            </a:r>
            <a:r>
              <a:rPr lang="en-US" sz="1450" dirty="0" err="1">
                <a:latin typeface="Oswald" panose="00000500000000000000" pitchFamily="2" charset="0"/>
              </a:rPr>
              <a:t>otro</a:t>
            </a:r>
            <a:r>
              <a:rPr lang="en-US" sz="1450" dirty="0">
                <a:latin typeface="Oswald" panose="00000500000000000000" pitchFamily="2" charset="0"/>
              </a:rPr>
              <a:t> MFA </a:t>
            </a:r>
          </a:p>
          <a:p>
            <a:pPr lvl="1">
              <a:lnSpc>
                <a:spcPct val="150000"/>
              </a:lnSpc>
            </a:pPr>
            <a:r>
              <a:rPr lang="en-US" sz="1450" dirty="0">
                <a:latin typeface="Oswald" panose="00000500000000000000" pitchFamily="2" charset="0"/>
              </a:rPr>
              <a:t>Una </a:t>
            </a:r>
            <a:r>
              <a:rPr lang="en-US" sz="1450" dirty="0" err="1">
                <a:latin typeface="Oswald" panose="00000500000000000000" pitchFamily="2" charset="0"/>
              </a:rPr>
              <a:t>vez</a:t>
            </a:r>
            <a:r>
              <a:rPr lang="en-US" sz="1450" dirty="0">
                <a:latin typeface="Oswald" panose="00000500000000000000" pitchFamily="2" charset="0"/>
              </a:rPr>
              <a:t> que lo use, </a:t>
            </a:r>
            <a:r>
              <a:rPr lang="en-US" sz="1450" dirty="0" err="1">
                <a:latin typeface="Oswald" panose="00000500000000000000" pitchFamily="2" charset="0"/>
              </a:rPr>
              <a:t>el</a:t>
            </a:r>
            <a:r>
              <a:rPr lang="en-US" sz="1450" dirty="0">
                <a:latin typeface="Oswald" panose="00000500000000000000" pitchFamily="2" charset="0"/>
              </a:rPr>
              <a:t> MFA sera </a:t>
            </a:r>
            <a:r>
              <a:rPr lang="en-US" sz="1450" dirty="0" err="1">
                <a:latin typeface="Oswald" panose="00000500000000000000" pitchFamily="2" charset="0"/>
              </a:rPr>
              <a:t>desabilitado</a:t>
            </a:r>
            <a:r>
              <a:rPr lang="en-US" sz="1450" dirty="0">
                <a:latin typeface="Oswald" panose="00000500000000000000" pitchFamily="2" charset="0"/>
              </a:rPr>
              <a:t>. Re-</a:t>
            </a:r>
            <a:r>
              <a:rPr lang="en-US" sz="1450" dirty="0" err="1">
                <a:latin typeface="Oswald" panose="00000500000000000000" pitchFamily="2" charset="0"/>
              </a:rPr>
              <a:t>abilitelo</a:t>
            </a:r>
            <a:r>
              <a:rPr lang="en-US" sz="1450" dirty="0">
                <a:latin typeface="Oswald" panose="00000500000000000000" pitchFamily="2" charset="0"/>
              </a:rPr>
              <a:t> </a:t>
            </a:r>
            <a:r>
              <a:rPr lang="en-US" sz="1450" dirty="0" err="1">
                <a:latin typeface="Oswald" panose="00000500000000000000" pitchFamily="2" charset="0"/>
              </a:rPr>
              <a:t>en</a:t>
            </a:r>
            <a:r>
              <a:rPr lang="en-US" sz="1450" dirty="0">
                <a:latin typeface="Oswald" panose="00000500000000000000" pitchFamily="2" charset="0"/>
              </a:rPr>
              <a:t> </a:t>
            </a:r>
            <a:r>
              <a:rPr lang="en-US" sz="1450" dirty="0" err="1">
                <a:latin typeface="Oswald" panose="00000500000000000000" pitchFamily="2" charset="0"/>
              </a:rPr>
              <a:t>su</a:t>
            </a:r>
            <a:r>
              <a:rPr lang="en-US" sz="1450" dirty="0">
                <a:latin typeface="Oswald" panose="00000500000000000000" pitchFamily="2" charset="0"/>
              </a:rPr>
              <a:t> </a:t>
            </a:r>
            <a:r>
              <a:rPr lang="en-US" sz="1450" dirty="0" err="1">
                <a:latin typeface="Oswald" panose="00000500000000000000" pitchFamily="2" charset="0"/>
              </a:rPr>
              <a:t>configuracion</a:t>
            </a:r>
            <a:r>
              <a:rPr lang="en-US" sz="1450" dirty="0">
                <a:latin typeface="Oswald" panose="00000500000000000000" pitchFamily="2" charset="0"/>
              </a:rPr>
              <a:t> de </a:t>
            </a:r>
            <a:r>
              <a:rPr lang="en-US" sz="1450" dirty="0" err="1">
                <a:latin typeface="Oswald" panose="00000500000000000000" pitchFamily="2" charset="0"/>
              </a:rPr>
              <a:t>cuenta</a:t>
            </a:r>
            <a:endParaRPr lang="en-US" sz="1450" dirty="0">
              <a:latin typeface="Oswald" panose="00000500000000000000" pitchFamily="2" charset="0"/>
            </a:endParaRPr>
          </a:p>
          <a:p>
            <a:pPr lvl="1">
              <a:lnSpc>
                <a:spcPct val="150000"/>
              </a:lnSpc>
            </a:pPr>
            <a:r>
              <a:rPr lang="en-US" sz="1450" dirty="0">
                <a:latin typeface="Oswald" panose="00000500000000000000" pitchFamily="2" charset="0"/>
              </a:rPr>
              <a:t>Si no </a:t>
            </a:r>
            <a:r>
              <a:rPr lang="en-US" sz="1450" dirty="0" err="1">
                <a:latin typeface="Oswald" panose="00000500000000000000" pitchFamily="2" charset="0"/>
              </a:rPr>
              <a:t>puede</a:t>
            </a:r>
            <a:r>
              <a:rPr lang="en-US" sz="1450" dirty="0">
                <a:latin typeface="Oswald" panose="00000500000000000000" pitchFamily="2" charset="0"/>
              </a:rPr>
              <a:t> acceder </a:t>
            </a:r>
            <a:r>
              <a:rPr lang="en-US" sz="1450" dirty="0" err="1">
                <a:latin typeface="Oswald" panose="00000500000000000000" pitchFamily="2" charset="0"/>
              </a:rPr>
              <a:t>su</a:t>
            </a:r>
            <a:r>
              <a:rPr lang="en-US" sz="1450" dirty="0">
                <a:latin typeface="Oswald" panose="00000500000000000000" pitchFamily="2" charset="0"/>
              </a:rPr>
              <a:t> </a:t>
            </a:r>
            <a:r>
              <a:rPr lang="en-US" sz="1450" dirty="0" err="1">
                <a:latin typeface="Oswald" panose="00000500000000000000" pitchFamily="2" charset="0"/>
              </a:rPr>
              <a:t>cuenta</a:t>
            </a:r>
            <a:r>
              <a:rPr lang="en-US" sz="1450" dirty="0">
                <a:latin typeface="Oswald" panose="00000500000000000000" pitchFamily="2" charset="0"/>
              </a:rPr>
              <a:t> con </a:t>
            </a:r>
            <a:r>
              <a:rPr lang="en-US" sz="1450" dirty="0" err="1">
                <a:latin typeface="Oswald" panose="00000500000000000000" pitchFamily="2" charset="0"/>
              </a:rPr>
              <a:t>su</a:t>
            </a:r>
            <a:r>
              <a:rPr lang="en-US" sz="1450" dirty="0">
                <a:latin typeface="Oswald" panose="00000500000000000000" pitchFamily="2" charset="0"/>
              </a:rPr>
              <a:t> MFA o </a:t>
            </a:r>
            <a:r>
              <a:rPr lang="en-US" sz="1450" dirty="0" err="1">
                <a:latin typeface="Oswald" panose="00000500000000000000" pitchFamily="2" charset="0"/>
              </a:rPr>
              <a:t>el</a:t>
            </a:r>
            <a:r>
              <a:rPr lang="en-US" sz="1450" dirty="0">
                <a:latin typeface="Oswald" panose="00000500000000000000" pitchFamily="2" charset="0"/>
              </a:rPr>
              <a:t> </a:t>
            </a:r>
            <a:r>
              <a:rPr lang="en-US" sz="1450" dirty="0" err="1">
                <a:latin typeface="Oswald" panose="00000500000000000000" pitchFamily="2" charset="0"/>
              </a:rPr>
              <a:t>código</a:t>
            </a:r>
            <a:r>
              <a:rPr lang="en-US" sz="1450" dirty="0">
                <a:latin typeface="Oswald" panose="00000500000000000000" pitchFamily="2" charset="0"/>
              </a:rPr>
              <a:t> de </a:t>
            </a:r>
            <a:r>
              <a:rPr lang="en-US" sz="1450" dirty="0" err="1">
                <a:latin typeface="Oswald" panose="00000500000000000000" pitchFamily="2" charset="0"/>
              </a:rPr>
              <a:t>respaldo</a:t>
            </a:r>
            <a:r>
              <a:rPr lang="en-US" sz="1450" dirty="0">
                <a:latin typeface="Oswald" panose="00000500000000000000" pitchFamily="2" charset="0"/>
              </a:rPr>
              <a:t>, </a:t>
            </a:r>
            <a:r>
              <a:rPr lang="en-US" sz="1450" dirty="0" err="1">
                <a:latin typeface="Oswald" panose="00000500000000000000" pitchFamily="2" charset="0"/>
              </a:rPr>
              <a:t>llame</a:t>
            </a:r>
            <a:r>
              <a:rPr lang="en-US" sz="1450" dirty="0">
                <a:latin typeface="Oswald" panose="00000500000000000000" pitchFamily="2" charset="0"/>
              </a:rPr>
              <a:t> 1-800-433-3243</a:t>
            </a:r>
          </a:p>
        </p:txBody>
      </p:sp>
      <p:pic>
        <p:nvPicPr>
          <p:cNvPr id="1026" name="Picture 4">
            <a:extLst>
              <a:ext uri="{FF2B5EF4-FFF2-40B4-BE49-F238E27FC236}">
                <a16:creationId xmlns:a16="http://schemas.microsoft.com/office/drawing/2014/main" id="{1F97E8F9-6CBF-9017-6D6A-ED9821199AB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15200" y="817759"/>
            <a:ext cx="4615662" cy="5577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1105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430"/>
        <p:cNvGrpSpPr/>
        <p:nvPr/>
      </p:nvGrpSpPr>
      <p:grpSpPr>
        <a:xfrm>
          <a:off x="0" y="0"/>
          <a:ext cx="0" cy="0"/>
          <a:chOff x="0" y="0"/>
          <a:chExt cx="0" cy="0"/>
        </a:xfrm>
      </p:grpSpPr>
      <p:sp>
        <p:nvSpPr>
          <p:cNvPr id="1431" name="Google Shape;1431;p85"/>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3400" b="1" i="0" u="none" strike="noStrike" cap="none" dirty="0" err="1">
                <a:solidFill>
                  <a:schemeClr val="dk1"/>
                </a:solidFill>
                <a:latin typeface="Oswald"/>
                <a:ea typeface="Oswald"/>
                <a:cs typeface="Oswald"/>
                <a:sym typeface="Oswald"/>
              </a:rPr>
              <a:t>Información</a:t>
            </a:r>
            <a:r>
              <a:rPr lang="en-US" sz="3400" b="1" i="0" u="none" strike="noStrike" cap="none" dirty="0">
                <a:solidFill>
                  <a:schemeClr val="dk1"/>
                </a:solidFill>
                <a:latin typeface="Oswald"/>
                <a:ea typeface="Oswald"/>
                <a:cs typeface="Oswald"/>
                <a:sym typeface="Oswald"/>
              </a:rPr>
              <a:t> del </a:t>
            </a:r>
            <a:r>
              <a:rPr lang="en-US" sz="3400" b="1" i="0" u="none" strike="noStrike" cap="none" dirty="0" err="1">
                <a:solidFill>
                  <a:schemeClr val="dk1"/>
                </a:solidFill>
                <a:latin typeface="Oswald"/>
                <a:ea typeface="Oswald"/>
                <a:cs typeface="Oswald"/>
                <a:sym typeface="Oswald"/>
              </a:rPr>
              <a:t>Otro</a:t>
            </a:r>
            <a:r>
              <a:rPr lang="en-US" sz="3400" b="1" i="0" u="none" strike="noStrike" cap="none" dirty="0">
                <a:solidFill>
                  <a:schemeClr val="dk1"/>
                </a:solidFill>
                <a:latin typeface="Oswald"/>
                <a:ea typeface="Oswald"/>
                <a:cs typeface="Oswald"/>
                <a:sym typeface="Oswald"/>
              </a:rPr>
              <a:t> Padre/Madre del </a:t>
            </a:r>
            <a:r>
              <a:rPr lang="en-US" sz="3400" b="1" i="0" u="none" strike="noStrike" cap="none" dirty="0" err="1">
                <a:solidFill>
                  <a:schemeClr val="dk1"/>
                </a:solidFill>
                <a:latin typeface="Oswald"/>
                <a:ea typeface="Oswald"/>
                <a:cs typeface="Oswald"/>
                <a:sym typeface="Oswald"/>
              </a:rPr>
              <a:t>Estudiante</a:t>
            </a:r>
            <a:r>
              <a:rPr lang="en-US" sz="3400" b="1" i="0" u="none" strike="noStrike" cap="none" dirty="0">
                <a:solidFill>
                  <a:schemeClr val="dk1"/>
                </a:solidFill>
                <a:latin typeface="Oswald"/>
                <a:ea typeface="Oswald"/>
                <a:cs typeface="Oswald"/>
                <a:sym typeface="Oswald"/>
              </a:rPr>
              <a:t> </a:t>
            </a:r>
            <a:r>
              <a:rPr lang="en-US" sz="3400" b="1" i="0" u="none" strike="noStrike" cap="none" dirty="0" err="1">
                <a:solidFill>
                  <a:schemeClr val="dk1"/>
                </a:solidFill>
                <a:latin typeface="Oswald"/>
                <a:ea typeface="Oswald"/>
                <a:cs typeface="Oswald"/>
                <a:sym typeface="Oswald"/>
              </a:rPr>
              <a:t>Dependiente</a:t>
            </a:r>
            <a:endParaRPr sz="3400" b="1" i="0" u="none" strike="noStrike" cap="none" dirty="0">
              <a:solidFill>
                <a:schemeClr val="dk1"/>
              </a:solidFill>
              <a:latin typeface="Oswald"/>
              <a:ea typeface="Oswald"/>
              <a:cs typeface="Oswald"/>
              <a:sym typeface="Oswald"/>
            </a:endParaRPr>
          </a:p>
        </p:txBody>
      </p:sp>
      <p:sp>
        <p:nvSpPr>
          <p:cNvPr id="1432" name="Google Shape;1432;p85"/>
          <p:cNvSpPr txBox="1"/>
          <p:nvPr/>
        </p:nvSpPr>
        <p:spPr>
          <a:xfrm>
            <a:off x="681798" y="1714500"/>
            <a:ext cx="2044777" cy="193895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Se le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pide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al padre o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madre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que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proporciene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la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Información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de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su</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esposo</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/a o pareja.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433" name="Google Shape;1433;p85" descr="Screenshot continuation of the Parent Financials section, which includes text boxes for the parent to enter the information about the student’s other parent. This includes the other parent’s name, date of birth, Social Security number, and email address. "/>
          <p:cNvPicPr preferRelativeResize="0"/>
          <p:nvPr/>
        </p:nvPicPr>
        <p:blipFill rotWithShape="1">
          <a:blip r:embed="rId3">
            <a:alphaModFix/>
          </a:blip>
          <a:srcRect/>
          <a:stretch/>
        </p:blipFill>
        <p:spPr>
          <a:xfrm>
            <a:off x="3355183" y="1368337"/>
            <a:ext cx="6279267" cy="5332501"/>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39" name="Google Shape;1439;p86"/>
          <p:cNvSpPr txBox="1">
            <a:spLocks noGrp="1"/>
          </p:cNvSpPr>
          <p:nvPr>
            <p:ph type="title" idx="4294967295"/>
          </p:nvPr>
        </p:nvSpPr>
        <p:spPr>
          <a:xfrm>
            <a:off x="529069" y="67234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3400" b="1" i="0" u="none" strike="noStrike" cap="none" dirty="0" err="1">
                <a:solidFill>
                  <a:schemeClr val="dk1"/>
                </a:solidFill>
                <a:latin typeface="Oswald"/>
                <a:ea typeface="Oswald"/>
                <a:cs typeface="Oswald"/>
                <a:sym typeface="Oswald"/>
              </a:rPr>
              <a:t>Página</a:t>
            </a:r>
            <a:r>
              <a:rPr lang="en-US" sz="3400" b="1" i="0" u="none" strike="noStrike" cap="none" dirty="0">
                <a:solidFill>
                  <a:schemeClr val="dk1"/>
                </a:solidFill>
                <a:latin typeface="Oswald"/>
                <a:ea typeface="Oswald"/>
                <a:cs typeface="Oswald"/>
                <a:sym typeface="Oswald"/>
              </a:rPr>
              <a:t> de </a:t>
            </a:r>
            <a:r>
              <a:rPr lang="en-US" sz="3400" b="1" i="0" u="none" strike="noStrike" cap="none" dirty="0" err="1">
                <a:solidFill>
                  <a:schemeClr val="dk1"/>
                </a:solidFill>
                <a:latin typeface="Oswald"/>
                <a:ea typeface="Oswald"/>
                <a:cs typeface="Oswald"/>
                <a:sym typeface="Oswald"/>
              </a:rPr>
              <a:t>Revisión</a:t>
            </a:r>
            <a:r>
              <a:rPr lang="en-US" sz="3400" b="1" i="0" u="none" strike="noStrike" cap="none" dirty="0">
                <a:solidFill>
                  <a:schemeClr val="dk1"/>
                </a:solidFill>
                <a:latin typeface="Oswald"/>
                <a:ea typeface="Oswald"/>
                <a:cs typeface="Oswald"/>
                <a:sym typeface="Oswald"/>
              </a:rPr>
              <a:t> del Padre/Madre del </a:t>
            </a:r>
            <a:r>
              <a:rPr lang="en-US" sz="3400" b="1" i="0" u="none" strike="noStrike" cap="none" dirty="0" err="1">
                <a:solidFill>
                  <a:schemeClr val="dk1"/>
                </a:solidFill>
                <a:latin typeface="Oswald"/>
                <a:ea typeface="Oswald"/>
                <a:cs typeface="Oswald"/>
                <a:sym typeface="Oswald"/>
              </a:rPr>
              <a:t>Estudiante</a:t>
            </a:r>
            <a:r>
              <a:rPr lang="en-US" sz="3400" b="1" i="0" u="none" strike="noStrike" cap="none" dirty="0">
                <a:solidFill>
                  <a:schemeClr val="dk1"/>
                </a:solidFill>
                <a:latin typeface="Oswald"/>
                <a:ea typeface="Oswald"/>
                <a:cs typeface="Oswald"/>
                <a:sym typeface="Oswald"/>
              </a:rPr>
              <a:t> </a:t>
            </a:r>
            <a:r>
              <a:rPr lang="en-US" sz="3400" b="1" i="0" u="none" strike="noStrike" cap="none" dirty="0" err="1">
                <a:solidFill>
                  <a:schemeClr val="dk1"/>
                </a:solidFill>
                <a:latin typeface="Oswald"/>
                <a:ea typeface="Oswald"/>
                <a:cs typeface="Oswald"/>
                <a:sym typeface="Oswald"/>
              </a:rPr>
              <a:t>Dependiente</a:t>
            </a:r>
            <a:endParaRPr sz="3400" b="1" i="0" u="none" strike="noStrike" cap="none" dirty="0">
              <a:solidFill>
                <a:schemeClr val="dk1"/>
              </a:solidFill>
              <a:latin typeface="Oswald"/>
              <a:ea typeface="Oswald"/>
              <a:cs typeface="Oswald"/>
              <a:sym typeface="Oswald"/>
            </a:endParaRPr>
          </a:p>
        </p:txBody>
      </p:sp>
      <p:sp>
        <p:nvSpPr>
          <p:cNvPr id="1440" name="Google Shape;1440;p86"/>
          <p:cNvSpPr txBox="1"/>
          <p:nvPr/>
        </p:nvSpPr>
        <p:spPr>
          <a:xfrm>
            <a:off x="681797" y="1720272"/>
            <a:ext cx="3574319" cy="37856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En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escenario</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F89622"/>
                </a:solidFill>
                <a:effectLst/>
                <a:uLnTx/>
                <a:uFillTx/>
                <a:latin typeface="Arial"/>
                <a:ea typeface="Arial"/>
                <a:cs typeface="Arial"/>
                <a:sym typeface="Arial"/>
              </a:rPr>
              <a:t>el</a:t>
            </a:r>
            <a:r>
              <a:rPr kumimoji="0" lang="en-US" sz="1600" b="1" i="0" u="none" strike="noStrike" kern="0" cap="none" spc="0" normalizeH="0" baseline="0" noProof="0" dirty="0">
                <a:ln>
                  <a:noFill/>
                </a:ln>
                <a:solidFill>
                  <a:srgbClr val="F89622"/>
                </a:solidFill>
                <a:effectLst/>
                <a:uLnTx/>
                <a:uFillTx/>
                <a:latin typeface="Arial"/>
                <a:ea typeface="Arial"/>
                <a:cs typeface="Arial"/>
                <a:sym typeface="Arial"/>
              </a:rPr>
              <a:t> padre/</a:t>
            </a:r>
            <a:r>
              <a:rPr kumimoji="0" lang="en-US" sz="1600" b="1" i="0" u="none" strike="noStrike" kern="0" cap="none" spc="0" normalizeH="0" baseline="0" noProof="0" dirty="0" err="1">
                <a:ln>
                  <a:noFill/>
                </a:ln>
                <a:solidFill>
                  <a:srgbClr val="F89622"/>
                </a:solidFill>
                <a:effectLst/>
                <a:uLnTx/>
                <a:uFillTx/>
                <a:latin typeface="Arial"/>
                <a:ea typeface="Arial"/>
                <a:cs typeface="Arial"/>
                <a:sym typeface="Arial"/>
              </a:rPr>
              <a:t>madre</a:t>
            </a:r>
            <a:r>
              <a:rPr kumimoji="0" lang="en-US" sz="1600" b="1" i="0" u="none" strike="noStrike" kern="0" cap="none" spc="0" normalizeH="0" baseline="0" noProof="0" dirty="0">
                <a:ln>
                  <a:noFill/>
                </a:ln>
                <a:solidFill>
                  <a:srgbClr val="F89622"/>
                </a:solidFill>
                <a:effectLst/>
                <a:uLnTx/>
                <a:uFillTx/>
                <a:latin typeface="Arial"/>
                <a:ea typeface="Arial"/>
                <a:cs typeface="Arial"/>
                <a:sym typeface="Arial"/>
              </a:rPr>
              <a:t> </a:t>
            </a:r>
            <a:r>
              <a:rPr lang="en-US" sz="1600" b="1" kern="0" dirty="0">
                <a:solidFill>
                  <a:srgbClr val="F89622"/>
                </a:solidFill>
                <a:latin typeface="Arial"/>
                <a:ea typeface="Arial"/>
                <a:cs typeface="Arial"/>
                <a:sym typeface="Arial"/>
              </a:rPr>
              <a:t>solo </a:t>
            </a:r>
            <a:r>
              <a:rPr lang="en-US" sz="1600" b="1" kern="0" dirty="0" err="1">
                <a:solidFill>
                  <a:srgbClr val="F89622"/>
                </a:solidFill>
                <a:latin typeface="Arial"/>
                <a:ea typeface="Arial"/>
                <a:cs typeface="Arial"/>
                <a:sym typeface="Arial"/>
              </a:rPr>
              <a:t>ve</a:t>
            </a:r>
            <a:r>
              <a:rPr lang="en-US" sz="1600" b="1" kern="0" dirty="0">
                <a:solidFill>
                  <a:srgbClr val="F89622"/>
                </a:solidFill>
                <a:latin typeface="Arial"/>
                <a:ea typeface="Arial"/>
                <a:cs typeface="Arial"/>
                <a:sym typeface="Arial"/>
              </a:rPr>
              <a:t> las </a:t>
            </a:r>
            <a:r>
              <a:rPr lang="en-US" sz="1600" b="1" kern="0" dirty="0" err="1">
                <a:solidFill>
                  <a:srgbClr val="F89622"/>
                </a:solidFill>
                <a:latin typeface="Arial"/>
                <a:ea typeface="Arial"/>
                <a:cs typeface="Arial"/>
                <a:sym typeface="Arial"/>
              </a:rPr>
              <a:t>respuestas</a:t>
            </a:r>
            <a:r>
              <a:rPr lang="en-US" sz="1600" b="1" kern="0" dirty="0">
                <a:solidFill>
                  <a:srgbClr val="F89622"/>
                </a:solidFill>
                <a:latin typeface="Arial"/>
                <a:ea typeface="Arial"/>
                <a:cs typeface="Arial"/>
                <a:sym typeface="Arial"/>
              </a:rPr>
              <a:t> de la </a:t>
            </a:r>
            <a:r>
              <a:rPr lang="en-US" sz="1600" b="1" kern="0" dirty="0" err="1">
                <a:solidFill>
                  <a:srgbClr val="F89622"/>
                </a:solidFill>
                <a:latin typeface="Arial"/>
                <a:ea typeface="Arial"/>
                <a:cs typeface="Arial"/>
                <a:sym typeface="Arial"/>
              </a:rPr>
              <a:t>sección</a:t>
            </a:r>
            <a:r>
              <a:rPr lang="en-US" sz="1600" b="1" kern="0" dirty="0">
                <a:solidFill>
                  <a:srgbClr val="F89622"/>
                </a:solidFill>
                <a:latin typeface="Arial"/>
                <a:ea typeface="Arial"/>
                <a:cs typeface="Arial"/>
                <a:sym typeface="Arial"/>
              </a:rPr>
              <a:t> de </a:t>
            </a:r>
            <a:r>
              <a:rPr lang="en-US" sz="1600" b="1" kern="0" dirty="0" err="1">
                <a:solidFill>
                  <a:srgbClr val="F89622"/>
                </a:solidFill>
                <a:latin typeface="Arial"/>
                <a:ea typeface="Arial"/>
                <a:cs typeface="Arial"/>
                <a:sym typeface="Arial"/>
              </a:rPr>
              <a:t>los</a:t>
            </a:r>
            <a:r>
              <a:rPr lang="en-US" sz="1600" b="1" kern="0" dirty="0">
                <a:solidFill>
                  <a:srgbClr val="F89622"/>
                </a:solidFill>
                <a:latin typeface="Arial"/>
                <a:ea typeface="Arial"/>
                <a:cs typeface="Arial"/>
                <a:sym typeface="Arial"/>
              </a:rPr>
              <a:t> padres </a:t>
            </a:r>
            <a:r>
              <a:rPr lang="en-US" sz="1600" b="1" kern="0" dirty="0" err="1">
                <a:solidFill>
                  <a:srgbClr val="F89622"/>
                </a:solidFill>
                <a:latin typeface="Arial"/>
                <a:ea typeface="Arial"/>
                <a:cs typeface="Arial"/>
                <a:sym typeface="Arial"/>
              </a:rPr>
              <a:t>en</a:t>
            </a:r>
            <a:r>
              <a:rPr lang="en-US" sz="1600" b="1" kern="0" dirty="0">
                <a:solidFill>
                  <a:srgbClr val="F89622"/>
                </a:solidFill>
                <a:latin typeface="Arial"/>
                <a:ea typeface="Arial"/>
                <a:cs typeface="Arial"/>
                <a:sym typeface="Arial"/>
              </a:rPr>
              <a:t> la </a:t>
            </a:r>
            <a:r>
              <a:rPr lang="en-US" sz="1600" b="1" kern="0" dirty="0" err="1">
                <a:solidFill>
                  <a:srgbClr val="F89622"/>
                </a:solidFill>
                <a:latin typeface="Arial"/>
                <a:ea typeface="Arial"/>
                <a:cs typeface="Arial"/>
                <a:sym typeface="Arial"/>
              </a:rPr>
              <a:t>aplicación</a:t>
            </a:r>
            <a:r>
              <a:rPr lang="en-US" sz="1600" b="1" kern="0" dirty="0">
                <a:solidFill>
                  <a:srgbClr val="F89622"/>
                </a:solidFill>
                <a:latin typeface="Arial"/>
                <a:ea typeface="Arial"/>
                <a:cs typeface="Arial"/>
                <a:sym typeface="Arial"/>
              </a:rPr>
              <a:t> de la FAFSA. </a:t>
            </a: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kumimoji="0" lang="en-US" sz="1600" b="1" i="0" u="none" strike="noStrike" kern="0" cap="none" spc="0" normalizeH="0" baseline="0" noProof="0" dirty="0">
              <a:ln>
                <a:noFill/>
              </a:ln>
              <a:solidFill>
                <a:srgbClr val="191918"/>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Para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editar</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una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respuesta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el</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padre/</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madre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puede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seleccionar</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el</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hipervínculo</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de la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pregunta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y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seran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llevados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 la p</a:t>
            </a:r>
            <a:r>
              <a:rPr lang="en-US" sz="1600" b="1" kern="0" dirty="0">
                <a:solidFill>
                  <a:srgbClr val="191918"/>
                </a:solidFill>
                <a:latin typeface="Arial"/>
                <a:ea typeface="Arial"/>
                <a:cs typeface="Arial"/>
                <a:sym typeface="Arial"/>
              </a:rPr>
              <a:t>á</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gina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correspondiente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a:t>
            </a:r>
          </a:p>
        </p:txBody>
      </p:sp>
      <p:pic>
        <p:nvPicPr>
          <p:cNvPr id="1441" name="Google Shape;1441;p86" descr="Screenshot of the parent review page. Each of the four previous sections are listed, which the parent can expand and collapse to review and verify their information. "/>
          <p:cNvPicPr preferRelativeResize="0"/>
          <p:nvPr/>
        </p:nvPicPr>
        <p:blipFill rotWithShape="1">
          <a:blip r:embed="rId3">
            <a:alphaModFix/>
          </a:blip>
          <a:srcRect/>
          <a:stretch/>
        </p:blipFill>
        <p:spPr>
          <a:xfrm>
            <a:off x="4256116" y="1456453"/>
            <a:ext cx="7616168" cy="5044582"/>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sp>
        <p:nvSpPr>
          <p:cNvPr id="1447" name="Google Shape;1447;p87"/>
          <p:cNvSpPr txBox="1">
            <a:spLocks noGrp="1"/>
          </p:cNvSpPr>
          <p:nvPr>
            <p:ph type="title" idx="4294967295"/>
          </p:nvPr>
        </p:nvSpPr>
        <p:spPr>
          <a:xfrm>
            <a:off x="654904" y="526986"/>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000" b="1" i="0" u="none" strike="noStrike" cap="none" dirty="0" err="1">
                <a:solidFill>
                  <a:schemeClr val="dk1"/>
                </a:solidFill>
                <a:latin typeface="Oswald"/>
                <a:ea typeface="Oswald"/>
                <a:cs typeface="Oswald"/>
                <a:sym typeface="Oswald"/>
              </a:rPr>
              <a:t>Firma</a:t>
            </a:r>
            <a:r>
              <a:rPr lang="en-US" sz="4000" b="1" i="0" u="none" strike="noStrike" cap="none" dirty="0">
                <a:solidFill>
                  <a:schemeClr val="dk1"/>
                </a:solidFill>
                <a:latin typeface="Oswald"/>
                <a:ea typeface="Oswald"/>
                <a:cs typeface="Oswald"/>
                <a:sym typeface="Oswald"/>
              </a:rPr>
              <a:t> del Padre/Madre del </a:t>
            </a:r>
            <a:r>
              <a:rPr lang="en-US" sz="4000" b="1" i="0" u="none" strike="noStrike" cap="none" dirty="0" err="1">
                <a:solidFill>
                  <a:schemeClr val="dk1"/>
                </a:solidFill>
                <a:latin typeface="Oswald"/>
                <a:ea typeface="Oswald"/>
                <a:cs typeface="Oswald"/>
                <a:sym typeface="Oswald"/>
              </a:rPr>
              <a:t>Estudiante</a:t>
            </a:r>
            <a:r>
              <a:rPr lang="en-US" sz="4000" b="1" i="0" u="none" strike="noStrike" cap="none" dirty="0">
                <a:solidFill>
                  <a:schemeClr val="dk1"/>
                </a:solidFill>
                <a:latin typeface="Oswald"/>
                <a:ea typeface="Oswald"/>
                <a:cs typeface="Oswald"/>
                <a:sym typeface="Oswald"/>
              </a:rPr>
              <a:t> </a:t>
            </a:r>
            <a:r>
              <a:rPr lang="en-US" sz="4000" b="1" i="0" u="none" strike="noStrike" cap="none" dirty="0" err="1">
                <a:solidFill>
                  <a:schemeClr val="dk1"/>
                </a:solidFill>
                <a:latin typeface="Oswald"/>
                <a:ea typeface="Oswald"/>
                <a:cs typeface="Oswald"/>
                <a:sym typeface="Oswald"/>
              </a:rPr>
              <a:t>Dependiente</a:t>
            </a:r>
            <a:endParaRPr sz="4000" b="1" i="0" u="none" strike="noStrike" cap="none" dirty="0">
              <a:solidFill>
                <a:schemeClr val="dk1"/>
              </a:solidFill>
              <a:latin typeface="Oswald"/>
              <a:ea typeface="Oswald"/>
              <a:cs typeface="Oswald"/>
              <a:sym typeface="Oswald"/>
            </a:endParaRPr>
          </a:p>
        </p:txBody>
      </p:sp>
      <p:sp>
        <p:nvSpPr>
          <p:cNvPr id="1448" name="Google Shape;1448;p87"/>
          <p:cNvSpPr txBox="1"/>
          <p:nvPr/>
        </p:nvSpPr>
        <p:spPr>
          <a:xfrm>
            <a:off x="695244" y="1716076"/>
            <a:ext cx="3087047" cy="37856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En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página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el</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padre/</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madre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acepta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los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terminos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y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condiciones</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de la forma FAFSA</a:t>
            </a:r>
            <a:r>
              <a:rPr kumimoji="0" lang="en-US" sz="1600" b="1" i="0" u="none" strike="noStrike" kern="0" cap="none" spc="0" normalizeH="0" baseline="30000" noProof="0" dirty="0">
                <a:ln>
                  <a:noFill/>
                </a:ln>
                <a:solidFill>
                  <a:srgbClr val="191918"/>
                </a:solidFill>
                <a:effectLst/>
                <a:uLnTx/>
                <a:uFillTx/>
                <a:latin typeface="Arial"/>
                <a:ea typeface="Arial"/>
                <a:cs typeface="Arial"/>
                <a:sym typeface="Arial"/>
              </a:rPr>
              <a:t>®</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y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firma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su</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sección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a:t>
            </a: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kumimoji="0" lang="en-US" sz="1600" b="1" i="0" u="none" strike="noStrike" kern="0" cap="none" spc="0" normalizeH="0" baseline="0" noProof="0" dirty="0">
              <a:ln>
                <a:noFill/>
              </a:ln>
              <a:solidFill>
                <a:srgbClr val="191918"/>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lang="en-US" sz="1600" b="1" kern="0" dirty="0">
                <a:solidFill>
                  <a:srgbClr val="191918"/>
                </a:solidFill>
                <a:latin typeface="Arial"/>
                <a:ea typeface="Arial"/>
                <a:cs typeface="Arial"/>
                <a:sym typeface="Arial"/>
              </a:rPr>
              <a:t>Dado que </a:t>
            </a:r>
            <a:r>
              <a:rPr lang="en-US" sz="1600" b="1" kern="0" dirty="0" err="1">
                <a:solidFill>
                  <a:srgbClr val="191918"/>
                </a:solidFill>
                <a:latin typeface="Arial"/>
                <a:ea typeface="Arial"/>
                <a:cs typeface="Arial"/>
                <a:sym typeface="Arial"/>
              </a:rPr>
              <a:t>todas</a:t>
            </a:r>
            <a:r>
              <a:rPr lang="en-US" sz="1600" b="1" kern="0" dirty="0">
                <a:solidFill>
                  <a:srgbClr val="191918"/>
                </a:solidFill>
                <a:latin typeface="Arial"/>
                <a:ea typeface="Arial"/>
                <a:cs typeface="Arial"/>
                <a:sym typeface="Arial"/>
              </a:rPr>
              <a:t> las </a:t>
            </a:r>
            <a:r>
              <a:rPr lang="en-US" sz="1600" b="1" kern="0" dirty="0" err="1">
                <a:solidFill>
                  <a:srgbClr val="191918"/>
                </a:solidFill>
                <a:latin typeface="Arial"/>
                <a:ea typeface="Arial"/>
                <a:cs typeface="Arial"/>
                <a:sym typeface="Arial"/>
              </a:rPr>
              <a:t>secciónes</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estan</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completas</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el</a:t>
            </a:r>
            <a:r>
              <a:rPr lang="en-US" sz="1600" b="1" kern="0" dirty="0">
                <a:solidFill>
                  <a:srgbClr val="191918"/>
                </a:solidFill>
                <a:latin typeface="Arial"/>
                <a:ea typeface="Arial"/>
                <a:cs typeface="Arial"/>
                <a:sym typeface="Arial"/>
              </a:rPr>
              <a:t> padre/</a:t>
            </a:r>
            <a:r>
              <a:rPr lang="en-US" sz="1600" b="1" kern="0" dirty="0" err="1">
                <a:solidFill>
                  <a:srgbClr val="191918"/>
                </a:solidFill>
                <a:latin typeface="Arial"/>
                <a:ea typeface="Arial"/>
                <a:cs typeface="Arial"/>
                <a:sym typeface="Arial"/>
              </a:rPr>
              <a:t>madre</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puede</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firmar</a:t>
            </a:r>
            <a:r>
              <a:rPr lang="en-US" sz="1600" b="1" kern="0" dirty="0">
                <a:solidFill>
                  <a:srgbClr val="191918"/>
                </a:solidFill>
                <a:latin typeface="Arial"/>
                <a:ea typeface="Arial"/>
                <a:cs typeface="Arial"/>
                <a:sym typeface="Arial"/>
              </a:rPr>
              <a:t> y </a:t>
            </a:r>
            <a:r>
              <a:rPr lang="en-US" sz="1600" b="1" kern="0" dirty="0" err="1">
                <a:solidFill>
                  <a:srgbClr val="191918"/>
                </a:solidFill>
                <a:latin typeface="Arial"/>
                <a:ea typeface="Arial"/>
                <a:cs typeface="Arial"/>
                <a:sym typeface="Arial"/>
              </a:rPr>
              <a:t>enviar</a:t>
            </a:r>
            <a:r>
              <a:rPr lang="en-US" sz="1600" b="1" kern="0" dirty="0">
                <a:solidFill>
                  <a:srgbClr val="191918"/>
                </a:solidFill>
                <a:latin typeface="Arial"/>
                <a:ea typeface="Arial"/>
                <a:cs typeface="Arial"/>
                <a:sym typeface="Arial"/>
              </a:rPr>
              <a:t> la forma de FAFSA.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449" name="Google Shape;1449;p87" descr="Screenshot of the signature page. The parent is instructed to review the terms and conditions they will be agreeing to by signing the FAFSA form. A checkbox indicates the parent agrees to the terms, and there is a button below that for the parent to “Sign and Submit” the form."/>
          <p:cNvPicPr preferRelativeResize="0"/>
          <p:nvPr/>
        </p:nvPicPr>
        <p:blipFill rotWithShape="1">
          <a:blip r:embed="rId3">
            <a:alphaModFix/>
          </a:blip>
          <a:srcRect/>
          <a:stretch/>
        </p:blipFill>
        <p:spPr>
          <a:xfrm>
            <a:off x="4274020" y="1311157"/>
            <a:ext cx="5435245" cy="5389681"/>
          </a:xfrm>
          <a:prstGeom prst="rect">
            <a:avLst/>
          </a:prstGeom>
          <a:noFill/>
          <a:ln w="12700" cap="flat" cmpd="sng">
            <a:solidFill>
              <a:schemeClr val="dk1"/>
            </a:solidFill>
            <a:prstDash val="solid"/>
            <a:round/>
            <a:headEnd type="none" w="sm" len="sm"/>
            <a:tailEnd type="none" w="sm" len="sm"/>
          </a:ln>
        </p:spPr>
      </p:pic>
      <p:sp>
        <p:nvSpPr>
          <p:cNvPr id="1450" name="Google Shape;1450;p87"/>
          <p:cNvSpPr/>
          <p:nvPr/>
        </p:nvSpPr>
        <p:spPr>
          <a:xfrm>
            <a:off x="9109165" y="6245301"/>
            <a:ext cx="978408" cy="484632"/>
          </a:xfrm>
          <a:prstGeom prst="leftArrow">
            <a:avLst>
              <a:gd name="adj1" fmla="val 50000"/>
              <a:gd name="adj2" fmla="val 50000"/>
            </a:avLst>
          </a:prstGeom>
          <a:solidFill>
            <a:srgbClr val="F89622"/>
          </a:solidFill>
          <a:ln w="12700" cap="flat" cmpd="sng">
            <a:solidFill>
              <a:srgbClr val="F896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p88"/>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000" b="1" i="0" u="none" strike="noStrike" cap="none" dirty="0" err="1">
                <a:solidFill>
                  <a:schemeClr val="dk1"/>
                </a:solidFill>
                <a:latin typeface="Oswald"/>
                <a:ea typeface="Oswald"/>
                <a:cs typeface="Oswald"/>
                <a:sym typeface="Oswald"/>
              </a:rPr>
              <a:t>Confirmación</a:t>
            </a:r>
            <a:r>
              <a:rPr lang="en-US" sz="4000" b="1" i="0" u="none" strike="noStrike" cap="none" dirty="0">
                <a:solidFill>
                  <a:schemeClr val="dk1"/>
                </a:solidFill>
                <a:latin typeface="Oswald"/>
                <a:ea typeface="Oswald"/>
                <a:cs typeface="Oswald"/>
                <a:sym typeface="Oswald"/>
              </a:rPr>
              <a:t> de FAFSA</a:t>
            </a:r>
            <a:r>
              <a:rPr lang="en-US" sz="4000" b="1" i="0" u="none" strike="noStrike" cap="none" baseline="30000" dirty="0">
                <a:solidFill>
                  <a:schemeClr val="dk1"/>
                </a:solidFill>
                <a:latin typeface="Oswald"/>
                <a:ea typeface="Oswald"/>
                <a:cs typeface="Oswald"/>
                <a:sym typeface="Oswald"/>
              </a:rPr>
              <a:t>®</a:t>
            </a:r>
            <a:r>
              <a:rPr lang="en-US" sz="4000" b="1" i="0" u="none" strike="noStrike" cap="none" dirty="0">
                <a:solidFill>
                  <a:schemeClr val="dk1"/>
                </a:solidFill>
                <a:latin typeface="Oswald"/>
                <a:ea typeface="Oswald"/>
                <a:cs typeface="Oswald"/>
                <a:sym typeface="Oswald"/>
              </a:rPr>
              <a:t> del </a:t>
            </a:r>
            <a:r>
              <a:rPr lang="en-US" sz="4000" b="1" i="0" u="none" strike="noStrike" cap="none" dirty="0" err="1">
                <a:solidFill>
                  <a:schemeClr val="dk1"/>
                </a:solidFill>
                <a:latin typeface="Oswald"/>
                <a:ea typeface="Oswald"/>
                <a:cs typeface="Oswald"/>
                <a:sym typeface="Oswald"/>
              </a:rPr>
              <a:t>Estudiante</a:t>
            </a:r>
            <a:r>
              <a:rPr lang="en-US" sz="4000" b="1" i="0" u="none" strike="noStrike" cap="none" dirty="0">
                <a:solidFill>
                  <a:schemeClr val="dk1"/>
                </a:solidFill>
                <a:latin typeface="Oswald"/>
                <a:ea typeface="Oswald"/>
                <a:cs typeface="Oswald"/>
                <a:sym typeface="Oswald"/>
              </a:rPr>
              <a:t> </a:t>
            </a:r>
            <a:r>
              <a:rPr lang="en-US" sz="4000" b="1" i="0" u="none" strike="noStrike" cap="none" dirty="0" err="1">
                <a:solidFill>
                  <a:schemeClr val="dk1"/>
                </a:solidFill>
                <a:latin typeface="Oswald"/>
                <a:ea typeface="Oswald"/>
                <a:cs typeface="Oswald"/>
                <a:sym typeface="Oswald"/>
              </a:rPr>
              <a:t>Dependiente</a:t>
            </a:r>
            <a:r>
              <a:rPr lang="en-US" sz="4000" b="1" i="0" u="none" strike="noStrike" cap="none" dirty="0">
                <a:solidFill>
                  <a:schemeClr val="dk1"/>
                </a:solidFill>
                <a:latin typeface="Oswald"/>
                <a:ea typeface="Oswald"/>
                <a:cs typeface="Oswald"/>
                <a:sym typeface="Oswald"/>
              </a:rPr>
              <a:t> </a:t>
            </a:r>
            <a:endParaRPr sz="4000" b="1" i="0" u="none" strike="noStrike" cap="none" dirty="0">
              <a:solidFill>
                <a:schemeClr val="dk1"/>
              </a:solidFill>
              <a:latin typeface="Oswald"/>
              <a:ea typeface="Oswald"/>
              <a:cs typeface="Oswald"/>
              <a:sym typeface="Oswald"/>
            </a:endParaRPr>
          </a:p>
        </p:txBody>
      </p:sp>
      <p:sp>
        <p:nvSpPr>
          <p:cNvPr id="1457" name="Google Shape;1457;p88"/>
          <p:cNvSpPr txBox="1"/>
          <p:nvPr/>
        </p:nvSpPr>
        <p:spPr>
          <a:xfrm>
            <a:off x="264606" y="1674984"/>
            <a:ext cx="3958413" cy="489360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Una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vez</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que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envia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la forma de FAFSA</a:t>
            </a:r>
            <a:r>
              <a:rPr kumimoji="0" lang="en-US" sz="1600" b="1" i="0" u="none" strike="noStrike" kern="0" cap="none" spc="0" normalizeH="0" baseline="30000" noProof="0" dirty="0">
                <a:ln>
                  <a:noFill/>
                </a:ln>
                <a:solidFill>
                  <a:srgbClr val="191918"/>
                </a:solidFill>
                <a:effectLst/>
                <a:uLnTx/>
                <a:uFillTx/>
                <a:latin typeface="Arial"/>
                <a:ea typeface="Arial"/>
                <a:cs typeface="Arial"/>
                <a:sym typeface="Arial"/>
              </a:rPr>
              <a:t>®</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se le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presentará</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al padre/</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madre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una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página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de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confirmación</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abreviada</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lang="en-US" sz="1600" b="1" kern="0" dirty="0">
              <a:solidFill>
                <a:srgbClr val="191918"/>
              </a:solidFill>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El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estudiante</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191918"/>
                </a:solidFill>
                <a:effectLst/>
                <a:uLnTx/>
                <a:uFillTx/>
                <a:latin typeface="Arial"/>
                <a:ea typeface="Arial"/>
                <a:cs typeface="Arial"/>
                <a:sym typeface="Arial"/>
              </a:rPr>
              <a:t>recibirá</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un </a:t>
            </a:r>
            <a:r>
              <a:rPr lang="en-US" sz="1600" b="1" kern="0" dirty="0" err="1">
                <a:solidFill>
                  <a:srgbClr val="191918"/>
                </a:solidFill>
                <a:latin typeface="Arial"/>
                <a:ea typeface="Arial"/>
                <a:cs typeface="Arial"/>
                <a:sym typeface="Arial"/>
              </a:rPr>
              <a:t>correo</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electrónico</a:t>
            </a:r>
            <a:r>
              <a:rPr lang="en-US" sz="1600" b="1" kern="0" dirty="0">
                <a:solidFill>
                  <a:srgbClr val="191918"/>
                </a:solidFill>
                <a:latin typeface="Arial"/>
                <a:ea typeface="Arial"/>
                <a:cs typeface="Arial"/>
                <a:sym typeface="Arial"/>
              </a:rPr>
              <a:t> con </a:t>
            </a:r>
            <a:r>
              <a:rPr lang="en-US" sz="1600" b="1" kern="0" dirty="0" err="1">
                <a:solidFill>
                  <a:srgbClr val="191918"/>
                </a:solidFill>
                <a:latin typeface="Arial"/>
                <a:ea typeface="Arial"/>
                <a:cs typeface="Arial"/>
                <a:sym typeface="Arial"/>
              </a:rPr>
              <a:t>toda</a:t>
            </a:r>
            <a:r>
              <a:rPr lang="en-US" sz="1600" b="1" kern="0" dirty="0">
                <a:solidFill>
                  <a:srgbClr val="191918"/>
                </a:solidFill>
                <a:latin typeface="Arial"/>
                <a:ea typeface="Arial"/>
                <a:cs typeface="Arial"/>
                <a:sym typeface="Arial"/>
              </a:rPr>
              <a:t> la </a:t>
            </a:r>
            <a:r>
              <a:rPr lang="en-US" sz="1600" b="1" kern="0" dirty="0" err="1">
                <a:solidFill>
                  <a:srgbClr val="191918"/>
                </a:solidFill>
                <a:latin typeface="Arial"/>
                <a:ea typeface="Arial"/>
                <a:cs typeface="Arial"/>
                <a:sym typeface="Arial"/>
              </a:rPr>
              <a:t>confirmación</a:t>
            </a:r>
            <a:r>
              <a:rPr lang="en-US" sz="1600" b="1" kern="0" dirty="0">
                <a:solidFill>
                  <a:srgbClr val="191918"/>
                </a:solidFill>
                <a:latin typeface="Arial"/>
                <a:ea typeface="Arial"/>
                <a:cs typeface="Arial"/>
                <a:sym typeface="Arial"/>
              </a:rPr>
              <a:t> </a:t>
            </a:r>
            <a:r>
              <a:rPr lang="en-US" sz="1600" b="1" kern="0" dirty="0" err="1">
                <a:solidFill>
                  <a:srgbClr val="191918"/>
                </a:solidFill>
                <a:latin typeface="Arial"/>
                <a:ea typeface="Arial"/>
                <a:cs typeface="Arial"/>
                <a:sym typeface="Arial"/>
              </a:rPr>
              <a:t>detallada</a:t>
            </a:r>
            <a:r>
              <a:rPr lang="en-US" sz="1600" b="1" kern="0" dirty="0">
                <a:solidFill>
                  <a:srgbClr val="191918"/>
                </a:solidFill>
                <a:latin typeface="Arial"/>
                <a:ea typeface="Arial"/>
                <a:cs typeface="Arial"/>
                <a:sym typeface="Arial"/>
              </a:rPr>
              <a:t>. </a:t>
            </a:r>
            <a:endParaRPr kumimoji="0" lang="en-US" sz="1600" b="1" i="0" u="none" strike="noStrike" kern="0" cap="none" spc="0" normalizeH="0" baseline="0" noProof="0" dirty="0">
              <a:ln>
                <a:noFill/>
              </a:ln>
              <a:solidFill>
                <a:srgbClr val="191918"/>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lang="en-US" sz="1600" b="1" kern="0" dirty="0">
              <a:solidFill>
                <a:srgbClr val="191918"/>
              </a:solidFill>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Arial"/>
                <a:cs typeface="Arial"/>
                <a:sym typeface="Arial"/>
              </a:rPr>
              <a:t>Con las </a:t>
            </a:r>
            <a:r>
              <a:rPr kumimoji="0" lang="en-US" sz="1600" b="1" i="0" u="none" strike="noStrike" kern="0" cap="none" spc="0" normalizeH="0" baseline="0" noProof="0" dirty="0" err="1">
                <a:ln>
                  <a:noFill/>
                </a:ln>
                <a:solidFill>
                  <a:srgbClr val="0070C0"/>
                </a:solidFill>
                <a:effectLst/>
                <a:uLnTx/>
                <a:uFillTx/>
                <a:latin typeface="Arial"/>
                <a:ea typeface="Arial"/>
                <a:cs typeface="Arial"/>
                <a:sym typeface="Arial"/>
              </a:rPr>
              <a:t>secciones</a:t>
            </a:r>
            <a:r>
              <a:rPr kumimoji="0" lang="en-US" sz="1600" b="1" i="0" u="none" strike="noStrike" kern="0" cap="none" spc="0" normalizeH="0" baseline="0" noProof="0" dirty="0">
                <a:ln>
                  <a:noFill/>
                </a:ln>
                <a:solidFill>
                  <a:srgbClr val="0070C0"/>
                </a:solidFill>
                <a:effectLst/>
                <a:uLnTx/>
                <a:uFillTx/>
                <a:latin typeface="Arial"/>
                <a:ea typeface="Arial"/>
                <a:cs typeface="Arial"/>
                <a:sym typeface="Arial"/>
              </a:rPr>
              <a:t> de </a:t>
            </a:r>
            <a:r>
              <a:rPr kumimoji="0" lang="en-US" sz="1600" b="1" i="0" u="none" strike="noStrike" kern="0" cap="none" spc="0" normalizeH="0" baseline="0" noProof="0" dirty="0" err="1">
                <a:ln>
                  <a:noFill/>
                </a:ln>
                <a:solidFill>
                  <a:srgbClr val="0070C0"/>
                </a:solidFill>
                <a:effectLst/>
                <a:uLnTx/>
                <a:uFillTx/>
                <a:latin typeface="Arial"/>
                <a:ea typeface="Arial"/>
                <a:cs typeface="Arial"/>
                <a:sym typeface="Arial"/>
              </a:rPr>
              <a:t>los</a:t>
            </a:r>
            <a:r>
              <a:rPr kumimoji="0" lang="en-US" sz="1600" b="1" i="0" u="none" strike="noStrike" kern="0" cap="none" spc="0" normalizeH="0" baseline="0" noProof="0" dirty="0">
                <a:ln>
                  <a:noFill/>
                </a:ln>
                <a:solidFill>
                  <a:srgbClr val="0070C0"/>
                </a:solidFill>
                <a:effectLst/>
                <a:uLnTx/>
                <a:uFillTx/>
                <a:latin typeface="Arial"/>
                <a:ea typeface="Arial"/>
                <a:cs typeface="Arial"/>
                <a:sym typeface="Arial"/>
              </a:rPr>
              <a:t> padres y </a:t>
            </a:r>
            <a:r>
              <a:rPr kumimoji="0" lang="en-US" sz="1600" b="1" i="0" u="none" strike="noStrike" kern="0" cap="none" spc="0" normalizeH="0" baseline="0" noProof="0" dirty="0" err="1">
                <a:ln>
                  <a:noFill/>
                </a:ln>
                <a:solidFill>
                  <a:srgbClr val="0070C0"/>
                </a:solidFill>
                <a:effectLst/>
                <a:uLnTx/>
                <a:uFillTx/>
                <a:latin typeface="Arial"/>
                <a:ea typeface="Arial"/>
                <a:cs typeface="Arial"/>
                <a:sym typeface="Arial"/>
              </a:rPr>
              <a:t>el</a:t>
            </a:r>
            <a:r>
              <a:rPr kumimoji="0" lang="en-US" sz="1600" b="1" i="0" u="none" strike="noStrike" kern="0" cap="none" spc="0" normalizeH="0" baseline="0" noProof="0" dirty="0">
                <a:ln>
                  <a:noFill/>
                </a:ln>
                <a:solidFill>
                  <a:srgbClr val="0070C0"/>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0070C0"/>
                </a:solidFill>
                <a:effectLst/>
                <a:uLnTx/>
                <a:uFillTx/>
                <a:latin typeface="Arial"/>
                <a:ea typeface="Arial"/>
                <a:cs typeface="Arial"/>
                <a:sym typeface="Arial"/>
              </a:rPr>
              <a:t>estudiante</a:t>
            </a:r>
            <a:r>
              <a:rPr kumimoji="0" lang="en-US" sz="1600" b="1" i="0" u="none" strike="noStrike" kern="0" cap="none" spc="0" normalizeH="0" baseline="0" noProof="0" dirty="0">
                <a:ln>
                  <a:noFill/>
                </a:ln>
                <a:solidFill>
                  <a:srgbClr val="0070C0"/>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0070C0"/>
                </a:solidFill>
                <a:effectLst/>
                <a:uLnTx/>
                <a:uFillTx/>
                <a:latin typeface="Arial"/>
                <a:ea typeface="Arial"/>
                <a:cs typeface="Arial"/>
                <a:sym typeface="Arial"/>
              </a:rPr>
              <a:t>completadas</a:t>
            </a:r>
            <a:r>
              <a:rPr kumimoji="0" lang="en-US" sz="1600" b="1" i="0" u="none" strike="noStrike" kern="0" cap="none" spc="0" normalizeH="0" baseline="0" noProof="0" dirty="0">
                <a:ln>
                  <a:noFill/>
                </a:ln>
                <a:solidFill>
                  <a:srgbClr val="0070C0"/>
                </a:solidFill>
                <a:effectLst/>
                <a:uLnTx/>
                <a:uFillTx/>
                <a:latin typeface="Arial"/>
                <a:ea typeface="Arial"/>
                <a:cs typeface="Arial"/>
                <a:sym typeface="Arial"/>
              </a:rPr>
              <a:t> y </a:t>
            </a:r>
            <a:r>
              <a:rPr kumimoji="0" lang="en-US" sz="1600" b="1" i="0" u="none" strike="noStrike" kern="0" cap="none" spc="0" normalizeH="0" baseline="0" noProof="0" dirty="0" err="1">
                <a:ln>
                  <a:noFill/>
                </a:ln>
                <a:solidFill>
                  <a:srgbClr val="0070C0"/>
                </a:solidFill>
                <a:effectLst/>
                <a:uLnTx/>
                <a:uFillTx/>
                <a:latin typeface="Arial"/>
                <a:ea typeface="Arial"/>
                <a:cs typeface="Arial"/>
                <a:sym typeface="Arial"/>
              </a:rPr>
              <a:t>firmadas</a:t>
            </a:r>
            <a:r>
              <a:rPr kumimoji="0" lang="en-US" sz="1600" b="1" i="0" u="none" strike="noStrike" kern="0" cap="none" spc="0" normalizeH="0" baseline="0" noProof="0" dirty="0">
                <a:ln>
                  <a:noFill/>
                </a:ln>
                <a:solidFill>
                  <a:srgbClr val="0070C0"/>
                </a:solidFill>
                <a:effectLst/>
                <a:uLnTx/>
                <a:uFillTx/>
                <a:latin typeface="Arial"/>
                <a:ea typeface="Arial"/>
                <a:cs typeface="Arial"/>
                <a:sym typeface="Arial"/>
              </a:rPr>
              <a:t>, la forma de FAFSA es </a:t>
            </a:r>
            <a:r>
              <a:rPr kumimoji="0" lang="en-US" sz="1600" b="1" i="0" u="none" strike="noStrike" kern="0" cap="none" spc="0" normalizeH="0" baseline="0" noProof="0" dirty="0" err="1">
                <a:ln>
                  <a:noFill/>
                </a:ln>
                <a:solidFill>
                  <a:srgbClr val="0070C0"/>
                </a:solidFill>
                <a:effectLst/>
                <a:uLnTx/>
                <a:uFillTx/>
                <a:latin typeface="Arial"/>
                <a:ea typeface="Arial"/>
                <a:cs typeface="Arial"/>
                <a:sym typeface="Arial"/>
              </a:rPr>
              <a:t>ahora</a:t>
            </a:r>
            <a:r>
              <a:rPr kumimoji="0" lang="en-US" sz="1600" b="1" i="0" u="none" strike="noStrike" kern="0" cap="none" spc="0" normalizeH="0" baseline="0" noProof="0" dirty="0">
                <a:ln>
                  <a:noFill/>
                </a:ln>
                <a:solidFill>
                  <a:srgbClr val="0070C0"/>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0070C0"/>
                </a:solidFill>
                <a:effectLst/>
                <a:uLnTx/>
                <a:uFillTx/>
                <a:latin typeface="Arial"/>
                <a:ea typeface="Arial"/>
                <a:cs typeface="Arial"/>
                <a:sym typeface="Arial"/>
              </a:rPr>
              <a:t>considerada</a:t>
            </a:r>
            <a:r>
              <a:rPr kumimoji="0" lang="en-US" sz="1600" b="1" i="0" u="none" strike="noStrike" kern="0" cap="none" spc="0" normalizeH="0" baseline="0" noProof="0" dirty="0">
                <a:ln>
                  <a:noFill/>
                </a:ln>
                <a:solidFill>
                  <a:srgbClr val="0070C0"/>
                </a:solidFill>
                <a:effectLst/>
                <a:uLnTx/>
                <a:uFillTx/>
                <a:latin typeface="Arial"/>
                <a:ea typeface="Arial"/>
                <a:cs typeface="Arial"/>
                <a:sym typeface="Arial"/>
              </a:rPr>
              <a:t> </a:t>
            </a:r>
            <a:r>
              <a:rPr kumimoji="0" lang="en-US" sz="1600" b="1" i="0" u="none" strike="noStrike" kern="0" cap="none" spc="0" normalizeH="0" baseline="0" noProof="0" dirty="0" err="1">
                <a:ln>
                  <a:noFill/>
                </a:ln>
                <a:solidFill>
                  <a:srgbClr val="0070C0"/>
                </a:solidFill>
                <a:effectLst/>
                <a:uLnTx/>
                <a:uFillTx/>
                <a:latin typeface="Arial"/>
                <a:ea typeface="Arial"/>
                <a:cs typeface="Arial"/>
                <a:sym typeface="Arial"/>
              </a:rPr>
              <a:t>completa</a:t>
            </a:r>
            <a:r>
              <a:rPr kumimoji="0" lang="en-US" sz="1600" b="1" i="0" u="none" strike="noStrike" kern="0" cap="none" spc="0" normalizeH="0" baseline="0" noProof="0" dirty="0">
                <a:ln>
                  <a:noFill/>
                </a:ln>
                <a:solidFill>
                  <a:srgbClr val="0070C0"/>
                </a:solidFill>
                <a:effectLst/>
                <a:uLnTx/>
                <a:uFillTx/>
                <a:latin typeface="Arial"/>
                <a:ea typeface="Arial"/>
                <a:cs typeface="Arial"/>
                <a:sym typeface="Arial"/>
              </a:rPr>
              <a:t> y es </a:t>
            </a:r>
            <a:r>
              <a:rPr kumimoji="0" lang="en-US" sz="1600" b="1" i="0" u="none" strike="noStrike" kern="0" cap="none" spc="0" normalizeH="0" baseline="0" noProof="0" dirty="0" err="1">
                <a:ln>
                  <a:noFill/>
                </a:ln>
                <a:solidFill>
                  <a:srgbClr val="0070C0"/>
                </a:solidFill>
                <a:effectLst/>
                <a:uLnTx/>
                <a:uFillTx/>
                <a:latin typeface="Arial"/>
                <a:ea typeface="Arial"/>
                <a:cs typeface="Arial"/>
                <a:sym typeface="Arial"/>
              </a:rPr>
              <a:t>enviada</a:t>
            </a:r>
            <a:r>
              <a:rPr kumimoji="0" lang="en-US" sz="1600" b="1" i="0" u="none" strike="noStrike" kern="0" cap="none" spc="0" normalizeH="0" baseline="0" noProof="0" dirty="0">
                <a:ln>
                  <a:noFill/>
                </a:ln>
                <a:solidFill>
                  <a:srgbClr val="0070C0"/>
                </a:solidFill>
                <a:effectLst/>
                <a:uLnTx/>
                <a:uFillTx/>
                <a:latin typeface="Arial"/>
                <a:ea typeface="Arial"/>
                <a:cs typeface="Arial"/>
                <a:sym typeface="Arial"/>
              </a:rPr>
              <a:t> para ser </a:t>
            </a:r>
            <a:r>
              <a:rPr kumimoji="0" lang="en-US" sz="1600" b="1" i="0" u="none" strike="noStrike" kern="0" cap="none" spc="0" normalizeH="0" baseline="0" noProof="0" dirty="0" err="1">
                <a:ln>
                  <a:noFill/>
                </a:ln>
                <a:solidFill>
                  <a:srgbClr val="0070C0"/>
                </a:solidFill>
                <a:effectLst/>
                <a:uLnTx/>
                <a:uFillTx/>
                <a:latin typeface="Arial"/>
                <a:ea typeface="Arial"/>
                <a:cs typeface="Arial"/>
                <a:sym typeface="Arial"/>
              </a:rPr>
              <a:t>procesada</a:t>
            </a:r>
            <a:r>
              <a:rPr lang="en-US" sz="1600" b="1" kern="0" dirty="0">
                <a:solidFill>
                  <a:srgbClr val="0070C0"/>
                </a:solidFill>
                <a:latin typeface="Arial"/>
                <a:ea typeface="Arial"/>
                <a:cs typeface="Arial"/>
                <a:sym typeface="Arial"/>
              </a:rPr>
              <a:t>. </a:t>
            </a:r>
            <a:r>
              <a:rPr kumimoji="0" lang="en-US" sz="1600" b="1" i="0" u="none" strike="noStrike" kern="0" cap="none" spc="0" normalizeH="0" baseline="0" noProof="0" dirty="0">
                <a:ln>
                  <a:noFill/>
                </a:ln>
                <a:solidFill>
                  <a:srgbClr val="0070C0"/>
                </a:solidFill>
                <a:effectLst/>
                <a:uLnTx/>
                <a:uFillTx/>
                <a:latin typeface="Arial"/>
                <a:ea typeface="Arial"/>
                <a:cs typeface="Arial"/>
                <a:sym typeface="Arial"/>
              </a:rPr>
              <a:t> </a:t>
            </a:r>
            <a:endParaRPr kumimoji="0" sz="2400" b="1" i="0" u="none" strike="noStrike" kern="0" cap="none" spc="0" normalizeH="0" baseline="0" noProof="0" dirty="0">
              <a:ln>
                <a:noFill/>
              </a:ln>
              <a:solidFill>
                <a:srgbClr val="0070C0"/>
              </a:solidFill>
              <a:effectLst/>
              <a:uLnTx/>
              <a:uFillTx/>
              <a:latin typeface="Arial"/>
              <a:ea typeface="Arial"/>
              <a:cs typeface="Arial"/>
              <a:sym typeface="Arial"/>
            </a:endParaRPr>
          </a:p>
        </p:txBody>
      </p:sp>
      <p:pic>
        <p:nvPicPr>
          <p:cNvPr id="1458" name="Google Shape;1458;p88" descr="Screenshot of the parent completion page, which informs the parent that the FAFSA form is now complete. The parent is reminded that they can track and manage the student’s FAFSA form in the “My Activity” section of their StudentAid.gov account. There’s a button that the parent can use to “View Status.” Below that, the parent is given information on what happens next. This includes a confirmation email, one to three days for FAFSA form processing, and direct communication coming from the student’s school(s).  "/>
          <p:cNvPicPr preferRelativeResize="0"/>
          <p:nvPr/>
        </p:nvPicPr>
        <p:blipFill rotWithShape="1">
          <a:blip r:embed="rId3">
            <a:alphaModFix/>
          </a:blip>
          <a:srcRect/>
          <a:stretch/>
        </p:blipFill>
        <p:spPr>
          <a:xfrm>
            <a:off x="4777743" y="1261427"/>
            <a:ext cx="6394562" cy="5311886"/>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09287-F4BB-CE43-FAE4-C46CA686912C}"/>
              </a:ext>
            </a:extLst>
          </p:cNvPr>
          <p:cNvSpPr>
            <a:spLocks noGrp="1"/>
          </p:cNvSpPr>
          <p:nvPr>
            <p:ph type="title"/>
          </p:nvPr>
        </p:nvSpPr>
        <p:spPr>
          <a:xfrm>
            <a:off x="630935" y="639520"/>
            <a:ext cx="5023415" cy="1719072"/>
          </a:xfrm>
        </p:spPr>
        <p:txBody>
          <a:bodyPr anchor="b">
            <a:normAutofit/>
          </a:bodyPr>
          <a:lstStyle/>
          <a:p>
            <a:r>
              <a:rPr lang="en-US" sz="5400" dirty="0">
                <a:latin typeface="Oswald" panose="00000500000000000000" pitchFamily="2" charset="0"/>
              </a:rPr>
              <a:t>Que </a:t>
            </a:r>
            <a:r>
              <a:rPr lang="en-US" sz="5400" dirty="0" err="1">
                <a:latin typeface="Oswald" panose="00000500000000000000" pitchFamily="2" charset="0"/>
              </a:rPr>
              <a:t>pasa</a:t>
            </a:r>
            <a:r>
              <a:rPr lang="en-US" sz="5400" dirty="0">
                <a:latin typeface="Oswald" panose="00000500000000000000" pitchFamily="2" charset="0"/>
              </a:rPr>
              <a:t> </a:t>
            </a:r>
            <a:r>
              <a:rPr lang="en-US" sz="5400" dirty="0" err="1">
                <a:latin typeface="Oswald" panose="00000500000000000000" pitchFamily="2" charset="0"/>
              </a:rPr>
              <a:t>si</a:t>
            </a:r>
            <a:r>
              <a:rPr lang="en-US" sz="5400" dirty="0">
                <a:latin typeface="Oswald" panose="00000500000000000000" pitchFamily="2" charset="0"/>
              </a:rPr>
              <a:t>….   </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C1DC5FA-F2B8-0186-8859-46641A244AC0}"/>
              </a:ext>
            </a:extLst>
          </p:cNvPr>
          <p:cNvSpPr>
            <a:spLocks noGrp="1"/>
          </p:cNvSpPr>
          <p:nvPr>
            <p:ph idx="1"/>
          </p:nvPr>
        </p:nvSpPr>
        <p:spPr>
          <a:xfrm>
            <a:off x="222191" y="2807208"/>
            <a:ext cx="4956560" cy="3410712"/>
          </a:xfrm>
        </p:spPr>
        <p:txBody>
          <a:bodyPr anchor="t">
            <a:normAutofit fontScale="92500" lnSpcReduction="20000"/>
          </a:bodyPr>
          <a:lstStyle/>
          <a:p>
            <a:r>
              <a:rPr lang="en-US" sz="2200" dirty="0" err="1"/>
              <a:t>Habrá</a:t>
            </a:r>
            <a:r>
              <a:rPr lang="en-US" sz="2200" dirty="0"/>
              <a:t> </a:t>
            </a:r>
            <a:r>
              <a:rPr lang="en-US" sz="2200" dirty="0" err="1"/>
              <a:t>una</a:t>
            </a:r>
            <a:r>
              <a:rPr lang="en-US" sz="2200" dirty="0"/>
              <a:t> forma de </a:t>
            </a:r>
            <a:r>
              <a:rPr lang="en-US" sz="2200" dirty="0" err="1"/>
              <a:t>papel</a:t>
            </a:r>
            <a:r>
              <a:rPr lang="en-US" sz="2200" dirty="0"/>
              <a:t> de la FAFSA disponible.</a:t>
            </a:r>
          </a:p>
          <a:p>
            <a:pPr marL="0" indent="0">
              <a:buNone/>
            </a:pPr>
            <a:endParaRPr lang="en-US" sz="2200" dirty="0"/>
          </a:p>
          <a:p>
            <a:r>
              <a:rPr lang="en-US" sz="2200" dirty="0"/>
              <a:t>Se </a:t>
            </a:r>
            <a:r>
              <a:rPr lang="en-US" sz="2200" dirty="0" err="1"/>
              <a:t>tomará</a:t>
            </a:r>
            <a:r>
              <a:rPr lang="en-US" sz="2200" dirty="0"/>
              <a:t> </a:t>
            </a:r>
            <a:r>
              <a:rPr lang="en-US" sz="2200" dirty="0" err="1"/>
              <a:t>varias</a:t>
            </a:r>
            <a:r>
              <a:rPr lang="en-US" sz="2200" dirty="0"/>
              <a:t> </a:t>
            </a:r>
            <a:r>
              <a:rPr lang="en-US" sz="2200" dirty="0" err="1"/>
              <a:t>semanas</a:t>
            </a:r>
            <a:r>
              <a:rPr lang="en-US" sz="2200" dirty="0"/>
              <a:t> para ser </a:t>
            </a:r>
            <a:r>
              <a:rPr lang="en-US" sz="2200" dirty="0" err="1"/>
              <a:t>procesada</a:t>
            </a:r>
            <a:r>
              <a:rPr lang="en-US" sz="2200" dirty="0"/>
              <a:t> </a:t>
            </a:r>
            <a:r>
              <a:rPr lang="en-US" sz="2200" dirty="0" err="1"/>
              <a:t>una</a:t>
            </a:r>
            <a:r>
              <a:rPr lang="en-US" sz="2200" dirty="0"/>
              <a:t> </a:t>
            </a:r>
            <a:r>
              <a:rPr lang="en-US" sz="2200" dirty="0" err="1"/>
              <a:t>vez</a:t>
            </a:r>
            <a:r>
              <a:rPr lang="en-US" sz="2200" dirty="0"/>
              <a:t> que son </a:t>
            </a:r>
            <a:r>
              <a:rPr lang="en-US" sz="2200" dirty="0" err="1"/>
              <a:t>enviadas</a:t>
            </a:r>
            <a:r>
              <a:rPr lang="en-US" sz="2200" dirty="0"/>
              <a:t> al Sistema de </a:t>
            </a:r>
            <a:r>
              <a:rPr lang="en-US" sz="2200" dirty="0" err="1"/>
              <a:t>Proceso</a:t>
            </a:r>
            <a:r>
              <a:rPr lang="en-US" sz="2200" dirty="0"/>
              <a:t> Federal. </a:t>
            </a:r>
          </a:p>
          <a:p>
            <a:endParaRPr lang="en-US" sz="2200" dirty="0"/>
          </a:p>
          <a:p>
            <a:r>
              <a:rPr lang="en-US" sz="2200" dirty="0"/>
              <a:t>A </a:t>
            </a:r>
            <a:r>
              <a:rPr lang="en-US" sz="2200" dirty="0" err="1"/>
              <a:t>pesar</a:t>
            </a:r>
            <a:r>
              <a:rPr lang="en-US" sz="2200" dirty="0"/>
              <a:t> de que la FAFSA es </a:t>
            </a:r>
            <a:r>
              <a:rPr lang="en-US" sz="2200" dirty="0" err="1"/>
              <a:t>firmada</a:t>
            </a:r>
            <a:r>
              <a:rPr lang="en-US" sz="2200" dirty="0"/>
              <a:t>, </a:t>
            </a:r>
            <a:r>
              <a:rPr lang="en-US" sz="2200" dirty="0" err="1"/>
              <a:t>ellos</a:t>
            </a:r>
            <a:r>
              <a:rPr lang="en-US" sz="2200" dirty="0"/>
              <a:t> de </a:t>
            </a:r>
            <a:r>
              <a:rPr lang="en-US" sz="2200" dirty="0" err="1"/>
              <a:t>igual</a:t>
            </a:r>
            <a:r>
              <a:rPr lang="en-US" sz="2200" dirty="0"/>
              <a:t> </a:t>
            </a:r>
            <a:r>
              <a:rPr lang="en-US" sz="2200" dirty="0" err="1"/>
              <a:t>manera</a:t>
            </a:r>
            <a:r>
              <a:rPr lang="en-US" sz="2200" dirty="0"/>
              <a:t> </a:t>
            </a:r>
            <a:r>
              <a:rPr lang="en-US" sz="2200" dirty="0" err="1"/>
              <a:t>necesitarán</a:t>
            </a:r>
            <a:r>
              <a:rPr lang="en-US" sz="2200" dirty="0"/>
              <a:t> </a:t>
            </a:r>
            <a:r>
              <a:rPr lang="en-US" sz="2200" dirty="0" err="1"/>
              <a:t>confirmar</a:t>
            </a:r>
            <a:r>
              <a:rPr lang="en-US" sz="2200" dirty="0"/>
              <a:t> la </a:t>
            </a:r>
            <a:r>
              <a:rPr lang="en-US" sz="2200" dirty="0" err="1"/>
              <a:t>identidad</a:t>
            </a:r>
            <a:r>
              <a:rPr lang="en-US" sz="2200" dirty="0"/>
              <a:t>….</a:t>
            </a:r>
          </a:p>
          <a:p>
            <a:endParaRPr lang="en-US" sz="2200" dirty="0"/>
          </a:p>
          <a:p>
            <a:pPr lvl="1"/>
            <a:r>
              <a:rPr lang="en-US" sz="1800" dirty="0"/>
              <a:t>El “CÓMO” </a:t>
            </a:r>
            <a:r>
              <a:rPr lang="en-US" sz="1800" dirty="0" err="1"/>
              <a:t>esta</a:t>
            </a:r>
            <a:r>
              <a:rPr lang="en-US" sz="1800" dirty="0"/>
              <a:t> </a:t>
            </a:r>
            <a:r>
              <a:rPr lang="en-US" sz="1800" dirty="0" err="1"/>
              <a:t>todavia</a:t>
            </a:r>
            <a:r>
              <a:rPr lang="en-US" sz="1800" dirty="0"/>
              <a:t> </a:t>
            </a:r>
            <a:r>
              <a:rPr lang="en-US" sz="1800" dirty="0" err="1"/>
              <a:t>siendo</a:t>
            </a:r>
            <a:r>
              <a:rPr lang="en-US" sz="1800" dirty="0"/>
              <a:t> </a:t>
            </a:r>
            <a:r>
              <a:rPr lang="en-US" sz="1800" dirty="0" err="1"/>
              <a:t>determinado</a:t>
            </a:r>
            <a:r>
              <a:rPr lang="en-US" sz="1800" dirty="0"/>
              <a:t>.  </a:t>
            </a:r>
          </a:p>
          <a:p>
            <a:pPr marL="0" indent="0">
              <a:buNone/>
            </a:pPr>
            <a:endParaRPr lang="en-US" sz="2200" dirty="0"/>
          </a:p>
        </p:txBody>
      </p:sp>
      <p:pic>
        <p:nvPicPr>
          <p:cNvPr id="5" name="Picture 4">
            <a:extLst>
              <a:ext uri="{FF2B5EF4-FFF2-40B4-BE49-F238E27FC236}">
                <a16:creationId xmlns:a16="http://schemas.microsoft.com/office/drawing/2014/main" id="{53960D42-8F0C-5F00-17C8-54FCBDD50FCE}"/>
              </a:ext>
            </a:extLst>
          </p:cNvPr>
          <p:cNvPicPr>
            <a:picLocks noChangeAspect="1"/>
          </p:cNvPicPr>
          <p:nvPr/>
        </p:nvPicPr>
        <p:blipFill rotWithShape="1">
          <a:blip r:embed="rId2"/>
          <a:srcRect t="5156"/>
          <a:stretch/>
        </p:blipFill>
        <p:spPr>
          <a:xfrm>
            <a:off x="5142112" y="1154345"/>
            <a:ext cx="6970180" cy="3090562"/>
          </a:xfrm>
          <a:prstGeom prst="rect">
            <a:avLst/>
          </a:prstGeom>
        </p:spPr>
      </p:pic>
    </p:spTree>
    <p:extLst>
      <p:ext uri="{BB962C8B-B14F-4D97-AF65-F5344CB8AC3E}">
        <p14:creationId xmlns:p14="http://schemas.microsoft.com/office/powerpoint/2010/main" val="38313498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5">
            <a:extLst>
              <a:ext uri="{FF2B5EF4-FFF2-40B4-BE49-F238E27FC236}">
                <a16:creationId xmlns:a16="http://schemas.microsoft.com/office/drawing/2014/main" id="{88DA9F06-1363-CD67-8429-ACB017CD1D49}"/>
              </a:ext>
            </a:extLst>
          </p:cNvPr>
          <p:cNvSpPr>
            <a:spLocks noGrp="1"/>
          </p:cNvSpPr>
          <p:nvPr>
            <p:ph sz="half" idx="2"/>
          </p:nvPr>
        </p:nvSpPr>
        <p:spPr>
          <a:xfrm>
            <a:off x="2199692" y="4176877"/>
            <a:ext cx="8612932" cy="1776825"/>
          </a:xfrm>
        </p:spPr>
        <p:txBody>
          <a:bodyPr>
            <a:normAutofit/>
          </a:bodyPr>
          <a:lstStyle/>
          <a:p>
            <a:pPr>
              <a:lnSpc>
                <a:spcPct val="90000"/>
              </a:lnSpc>
            </a:pPr>
            <a:r>
              <a:rPr lang="en-US" sz="2400" dirty="0" err="1">
                <a:latin typeface="Oswald" panose="00000500000000000000" pitchFamily="2" charset="0"/>
              </a:rPr>
              <a:t>Factores</a:t>
            </a:r>
            <a:r>
              <a:rPr lang="en-US" sz="2400" dirty="0">
                <a:latin typeface="Oswald" panose="00000500000000000000" pitchFamily="2" charset="0"/>
              </a:rPr>
              <a:t> que </a:t>
            </a:r>
            <a:r>
              <a:rPr lang="en-US" sz="2400" dirty="0" err="1">
                <a:latin typeface="Oswald" panose="00000500000000000000" pitchFamily="2" charset="0"/>
              </a:rPr>
              <a:t>determinan</a:t>
            </a:r>
            <a:r>
              <a:rPr lang="en-US" sz="2400" dirty="0">
                <a:latin typeface="Oswald" panose="00000500000000000000" pitchFamily="2" charset="0"/>
              </a:rPr>
              <a:t> </a:t>
            </a:r>
            <a:r>
              <a:rPr lang="en-US" sz="2400" dirty="0" err="1">
                <a:latin typeface="Oswald" panose="00000500000000000000" pitchFamily="2" charset="0"/>
              </a:rPr>
              <a:t>el</a:t>
            </a:r>
            <a:r>
              <a:rPr lang="en-US" sz="2400" dirty="0">
                <a:latin typeface="Oswald" panose="00000500000000000000" pitchFamily="2" charset="0"/>
              </a:rPr>
              <a:t> SAI: </a:t>
            </a:r>
          </a:p>
          <a:p>
            <a:pPr lvl="1">
              <a:lnSpc>
                <a:spcPct val="90000"/>
              </a:lnSpc>
            </a:pPr>
            <a:r>
              <a:rPr lang="en-US" dirty="0" err="1">
                <a:latin typeface="Oswald" panose="00000500000000000000" pitchFamily="2" charset="0"/>
              </a:rPr>
              <a:t>Ingresos</a:t>
            </a:r>
            <a:r>
              <a:rPr lang="en-US" dirty="0">
                <a:latin typeface="Oswald" panose="00000500000000000000" pitchFamily="2" charset="0"/>
              </a:rPr>
              <a:t> del </a:t>
            </a:r>
            <a:r>
              <a:rPr lang="en-US" dirty="0" err="1">
                <a:latin typeface="Oswald" panose="00000500000000000000" pitchFamily="2" charset="0"/>
              </a:rPr>
              <a:t>estudiante</a:t>
            </a:r>
            <a:r>
              <a:rPr lang="en-US" dirty="0">
                <a:latin typeface="Oswald" panose="00000500000000000000" pitchFamily="2" charset="0"/>
              </a:rPr>
              <a:t> y </a:t>
            </a:r>
            <a:r>
              <a:rPr lang="en-US" dirty="0" err="1">
                <a:latin typeface="Oswald" panose="00000500000000000000" pitchFamily="2" charset="0"/>
              </a:rPr>
              <a:t>los</a:t>
            </a:r>
            <a:r>
              <a:rPr lang="en-US" dirty="0">
                <a:latin typeface="Oswald" panose="00000500000000000000" pitchFamily="2" charset="0"/>
              </a:rPr>
              <a:t> padres (taxable y no taxable) del </a:t>
            </a:r>
            <a:r>
              <a:rPr lang="en-US" b="1" dirty="0">
                <a:latin typeface="Oswald" panose="00000500000000000000" pitchFamily="2" charset="0"/>
              </a:rPr>
              <a:t>2022</a:t>
            </a:r>
          </a:p>
          <a:p>
            <a:pPr lvl="1">
              <a:lnSpc>
                <a:spcPct val="90000"/>
              </a:lnSpc>
            </a:pPr>
            <a:r>
              <a:rPr lang="en-US" dirty="0" err="1">
                <a:latin typeface="Oswald" panose="00000500000000000000" pitchFamily="2" charset="0"/>
              </a:rPr>
              <a:t>Bienes</a:t>
            </a:r>
            <a:r>
              <a:rPr lang="en-US" dirty="0">
                <a:latin typeface="Oswald" panose="00000500000000000000" pitchFamily="2" charset="0"/>
              </a:rPr>
              <a:t>/</a:t>
            </a:r>
            <a:r>
              <a:rPr lang="en-US" dirty="0" err="1">
                <a:latin typeface="Oswald" panose="00000500000000000000" pitchFamily="2" charset="0"/>
              </a:rPr>
              <a:t>Propiedades</a:t>
            </a:r>
            <a:endParaRPr lang="en-US" dirty="0">
              <a:latin typeface="Oswald" panose="00000500000000000000" pitchFamily="2" charset="0"/>
            </a:endParaRPr>
          </a:p>
          <a:p>
            <a:pPr lvl="1">
              <a:lnSpc>
                <a:spcPct val="90000"/>
              </a:lnSpc>
            </a:pPr>
            <a:r>
              <a:rPr lang="en-US" dirty="0" err="1">
                <a:latin typeface="Oswald" panose="00000500000000000000" pitchFamily="2" charset="0"/>
              </a:rPr>
              <a:t>Tamaño</a:t>
            </a:r>
            <a:r>
              <a:rPr lang="en-US" dirty="0">
                <a:latin typeface="Oswald" panose="00000500000000000000" pitchFamily="2" charset="0"/>
              </a:rPr>
              <a:t> de la Familia</a:t>
            </a:r>
          </a:p>
          <a:p>
            <a:pPr>
              <a:lnSpc>
                <a:spcPct val="90000"/>
              </a:lnSpc>
            </a:pPr>
            <a:endParaRPr lang="en-US" sz="2400" dirty="0"/>
          </a:p>
        </p:txBody>
      </p:sp>
      <p:graphicFrame>
        <p:nvGraphicFramePr>
          <p:cNvPr id="55" name="Content Placeholder 1">
            <a:extLst>
              <a:ext uri="{FF2B5EF4-FFF2-40B4-BE49-F238E27FC236}">
                <a16:creationId xmlns:a16="http://schemas.microsoft.com/office/drawing/2014/main" id="{CE46BF42-81C2-E224-205C-E3BF80C70C0C}"/>
              </a:ext>
            </a:extLst>
          </p:cNvPr>
          <p:cNvGraphicFramePr>
            <a:graphicFrameLocks noGrp="1"/>
          </p:cNvGraphicFramePr>
          <p:nvPr>
            <p:ph sz="half" idx="1"/>
            <p:extLst>
              <p:ext uri="{D42A27DB-BD31-4B8C-83A1-F6EECF244321}">
                <p14:modId xmlns:p14="http://schemas.microsoft.com/office/powerpoint/2010/main" val="1771076031"/>
              </p:ext>
            </p:extLst>
          </p:nvPr>
        </p:nvGraphicFramePr>
        <p:xfrm>
          <a:off x="1379376" y="793101"/>
          <a:ext cx="9974424" cy="3536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51610BEC-297C-3A6E-AE1E-639A004F40D2}"/>
              </a:ext>
            </a:extLst>
          </p:cNvPr>
          <p:cNvSpPr>
            <a:spLocks noGrp="1"/>
          </p:cNvSpPr>
          <p:nvPr>
            <p:ph type="title"/>
          </p:nvPr>
        </p:nvSpPr>
        <p:spPr/>
        <p:txBody>
          <a:bodyPr/>
          <a:lstStyle/>
          <a:p>
            <a:pPr algn="ctr"/>
            <a:r>
              <a:rPr lang="en-US" b="1" dirty="0" err="1">
                <a:latin typeface="Oswald" panose="00000500000000000000" pitchFamily="2" charset="0"/>
              </a:rPr>
              <a:t>Indíce</a:t>
            </a:r>
            <a:r>
              <a:rPr lang="en-US" b="1" dirty="0">
                <a:latin typeface="Oswald" panose="00000500000000000000" pitchFamily="2" charset="0"/>
              </a:rPr>
              <a:t> de la </a:t>
            </a:r>
            <a:r>
              <a:rPr lang="en-US" b="1" dirty="0" err="1">
                <a:latin typeface="Oswald" panose="00000500000000000000" pitchFamily="2" charset="0"/>
              </a:rPr>
              <a:t>Ayuda</a:t>
            </a:r>
            <a:r>
              <a:rPr lang="en-US" b="1" dirty="0">
                <a:latin typeface="Oswald" panose="00000500000000000000" pitchFamily="2" charset="0"/>
              </a:rPr>
              <a:t> </a:t>
            </a:r>
            <a:r>
              <a:rPr lang="en-US" b="1" dirty="0" err="1">
                <a:latin typeface="Oswald" panose="00000500000000000000" pitchFamily="2" charset="0"/>
              </a:rPr>
              <a:t>Estudiantil</a:t>
            </a:r>
            <a:r>
              <a:rPr lang="en-US" b="1" dirty="0">
                <a:latin typeface="Oswald" panose="00000500000000000000" pitchFamily="2" charset="0"/>
              </a:rPr>
              <a:t> </a:t>
            </a:r>
            <a:br>
              <a:rPr lang="en-US" b="1" dirty="0">
                <a:latin typeface="Oswald" panose="00000500000000000000" pitchFamily="2" charset="0"/>
              </a:rPr>
            </a:br>
            <a:r>
              <a:rPr lang="en-US" b="1" dirty="0">
                <a:latin typeface="Oswald" panose="00000500000000000000" pitchFamily="2" charset="0"/>
              </a:rPr>
              <a:t>(Student Aid Index - SAI)</a:t>
            </a:r>
          </a:p>
        </p:txBody>
      </p:sp>
    </p:spTree>
    <p:extLst>
      <p:ext uri="{BB962C8B-B14F-4D97-AF65-F5344CB8AC3E}">
        <p14:creationId xmlns:p14="http://schemas.microsoft.com/office/powerpoint/2010/main" val="13810366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49" name="Rectangle 10343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5" name="Rectangle 2"/>
          <p:cNvSpPr>
            <a:spLocks noGrp="1" noChangeArrowheads="1"/>
          </p:cNvSpPr>
          <p:nvPr>
            <p:ph type="title"/>
          </p:nvPr>
        </p:nvSpPr>
        <p:spPr>
          <a:xfrm>
            <a:off x="838200" y="557188"/>
            <a:ext cx="10515600" cy="1133499"/>
          </a:xfrm>
        </p:spPr>
        <p:txBody>
          <a:bodyPr>
            <a:normAutofit/>
          </a:bodyPr>
          <a:lstStyle/>
          <a:p>
            <a:pPr algn="ctr" eaLnBrk="1" hangingPunct="1"/>
            <a:r>
              <a:rPr lang="en-US" sz="5200" b="1" dirty="0" err="1">
                <a:latin typeface="Oswald" panose="00000500000000000000" pitchFamily="2" charset="0"/>
              </a:rPr>
              <a:t>Circunstancias</a:t>
            </a:r>
            <a:r>
              <a:rPr lang="en-US" sz="5200" b="1" dirty="0">
                <a:latin typeface="Oswald" panose="00000500000000000000" pitchFamily="2" charset="0"/>
              </a:rPr>
              <a:t> </a:t>
            </a:r>
            <a:r>
              <a:rPr lang="en-US" sz="5200" b="1" dirty="0" err="1">
                <a:latin typeface="Oswald" panose="00000500000000000000" pitchFamily="2" charset="0"/>
              </a:rPr>
              <a:t>Especiales</a:t>
            </a:r>
            <a:endParaRPr lang="en-US" sz="5200" b="1" dirty="0">
              <a:latin typeface="Oswald" panose="00000500000000000000" pitchFamily="2" charset="0"/>
            </a:endParaRPr>
          </a:p>
        </p:txBody>
      </p:sp>
      <p:sp>
        <p:nvSpPr>
          <p:cNvPr id="103434" name="Date Placeholder 4" hidden="1">
            <a:extLst>
              <a:ext uri="{FF2B5EF4-FFF2-40B4-BE49-F238E27FC236}">
                <a16:creationId xmlns:a16="http://schemas.microsoft.com/office/drawing/2014/main" id="{54BAD846-21BA-1C9C-670B-CD2D0806579D}"/>
              </a:ext>
            </a:extLst>
          </p:cNvPr>
          <p:cNvSpPr>
            <a:spLocks noGrp="1"/>
          </p:cNvSpPr>
          <p:nvPr>
            <p:ph type="dt" sz="half" idx="4294967295"/>
          </p:nvPr>
        </p:nvSpPr>
        <p:spPr>
          <a:xfrm>
            <a:off x="1981200" y="6356351"/>
            <a:ext cx="2133600" cy="365125"/>
          </a:xfrm>
          <a:prstGeom prst="rect">
            <a:avLst/>
          </a:prstGeom>
        </p:spPr>
        <p:txBody>
          <a:bodyPr/>
          <a:lstStyle/>
          <a:p>
            <a:pPr>
              <a:spcAft>
                <a:spcPts val="600"/>
              </a:spcAft>
            </a:pPr>
            <a:fld id="{E0FF7F73-54F0-4A68-B31A-52714374AB29}" type="datetime1">
              <a:rPr lang="en-US" smtClean="0"/>
              <a:pPr>
                <a:spcAft>
                  <a:spcPts val="600"/>
                </a:spcAft>
              </a:pPr>
              <a:t>12/6/2023</a:t>
            </a:fld>
            <a:endParaRPr lang="en-US"/>
          </a:p>
        </p:txBody>
      </p:sp>
      <p:graphicFrame>
        <p:nvGraphicFramePr>
          <p:cNvPr id="103428" name="Rectangle 3">
            <a:extLst>
              <a:ext uri="{FF2B5EF4-FFF2-40B4-BE49-F238E27FC236}">
                <a16:creationId xmlns:a16="http://schemas.microsoft.com/office/drawing/2014/main" id="{EC44A704-DE3D-B6DE-495B-A939A326CD7E}"/>
              </a:ext>
            </a:extLst>
          </p:cNvPr>
          <p:cNvGraphicFramePr>
            <a:graphicFrameLocks noGrp="1"/>
          </p:cNvGraphicFramePr>
          <p:nvPr>
            <p:ph idx="1"/>
            <p:extLst>
              <p:ext uri="{D42A27DB-BD31-4B8C-83A1-F6EECF244321}">
                <p14:modId xmlns:p14="http://schemas.microsoft.com/office/powerpoint/2010/main" val="118575735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05083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9E61E53E-FEB7-467A-AD11-E48EA1F248D1}"/>
              </a:ext>
            </a:extLst>
          </p:cNvPr>
          <p:cNvSpPr txBox="1">
            <a:spLocks noChangeArrowheads="1"/>
          </p:cNvSpPr>
          <p:nvPr/>
        </p:nvSpPr>
        <p:spPr>
          <a:xfrm>
            <a:off x="1676400" y="281578"/>
            <a:ext cx="8839200" cy="937622"/>
          </a:xfrm>
          <a:prstGeom prst="rect">
            <a:avLst/>
          </a:prstGeom>
        </p:spPr>
        <p:txBody>
          <a:bodyPr/>
          <a:lstStyle>
            <a:lvl1pPr algn="l" defTabSz="914400" rtl="0" eaLnBrk="1" latinLnBrk="0" hangingPunct="1">
              <a:lnSpc>
                <a:spcPct val="90000"/>
              </a:lnSpc>
              <a:spcBef>
                <a:spcPct val="0"/>
              </a:spcBef>
              <a:buNone/>
              <a:defRPr sz="3600" kern="1200">
                <a:solidFill>
                  <a:srgbClr val="333399"/>
                </a:solidFill>
                <a:latin typeface="Verdana" panose="020B0604030504040204" pitchFamily="34" charset="0"/>
                <a:ea typeface="Verdana" panose="020B0604030504040204" pitchFamily="34" charset="0"/>
                <a:cs typeface="Verdana" panose="020B0604030504040204" pitchFamily="34" charset="0"/>
              </a:defRPr>
            </a:lvl1pPr>
          </a:lstStyle>
          <a:p>
            <a:r>
              <a:rPr lang="en-US" b="1" dirty="0" err="1">
                <a:solidFill>
                  <a:schemeClr val="tx1"/>
                </a:solidFill>
                <a:latin typeface="Oswald" panose="00000500000000000000" pitchFamily="2" charset="0"/>
              </a:rPr>
              <a:t>Circunstancias</a:t>
            </a:r>
            <a:r>
              <a:rPr lang="en-US" b="1" dirty="0">
                <a:solidFill>
                  <a:schemeClr val="tx1"/>
                </a:solidFill>
                <a:latin typeface="Oswald" panose="00000500000000000000" pitchFamily="2" charset="0"/>
              </a:rPr>
              <a:t> </a:t>
            </a:r>
            <a:r>
              <a:rPr lang="en-US" b="1" dirty="0" err="1">
                <a:solidFill>
                  <a:schemeClr val="tx1"/>
                </a:solidFill>
                <a:latin typeface="Oswald" panose="00000500000000000000" pitchFamily="2" charset="0"/>
              </a:rPr>
              <a:t>Especiales</a:t>
            </a:r>
            <a:endParaRPr lang="en-US" b="1" dirty="0">
              <a:solidFill>
                <a:schemeClr val="tx1"/>
              </a:solidFill>
              <a:latin typeface="Oswald" panose="00000500000000000000" pitchFamily="2" charset="0"/>
            </a:endParaRPr>
          </a:p>
        </p:txBody>
      </p:sp>
      <p:grpSp>
        <p:nvGrpSpPr>
          <p:cNvPr id="9" name="Group 8"/>
          <p:cNvGrpSpPr/>
          <p:nvPr/>
        </p:nvGrpSpPr>
        <p:grpSpPr>
          <a:xfrm>
            <a:off x="1651610" y="878142"/>
            <a:ext cx="8466464" cy="4793432"/>
            <a:chOff x="127029" y="5357"/>
            <a:chExt cx="8664512" cy="5672225"/>
          </a:xfrm>
        </p:grpSpPr>
        <p:sp>
          <p:nvSpPr>
            <p:cNvPr id="10" name="Cloud Callout 9"/>
            <p:cNvSpPr/>
            <p:nvPr/>
          </p:nvSpPr>
          <p:spPr>
            <a:xfrm>
              <a:off x="6038270" y="5357"/>
              <a:ext cx="2753271" cy="2057400"/>
            </a:xfrm>
            <a:prstGeom prst="cloudCallout">
              <a:avLst>
                <a:gd name="adj1" fmla="val -23547"/>
                <a:gd name="adj2" fmla="val 148133"/>
              </a:avLst>
            </a:prstGeom>
            <a:solidFill>
              <a:schemeClr val="tx2">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Perdida de </a:t>
              </a:r>
              <a:r>
                <a:rPr lang="en-US" dirty="0" err="1">
                  <a:latin typeface="Arial" panose="020B0604020202020204" pitchFamily="34" charset="0"/>
                  <a:cs typeface="Arial" panose="020B0604020202020204" pitchFamily="34" charset="0"/>
                </a:rPr>
                <a:t>manutención</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los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hijos</a:t>
              </a:r>
              <a:endParaRPr lang="en-US" dirty="0">
                <a:latin typeface="Arial" panose="020B0604020202020204" pitchFamily="34" charset="0"/>
                <a:cs typeface="Arial" panose="020B0604020202020204" pitchFamily="34" charset="0"/>
              </a:endParaRPr>
            </a:p>
          </p:txBody>
        </p:sp>
        <p:pic>
          <p:nvPicPr>
            <p:cNvPr id="1026" name="Picture 2" descr="T:\NASFAA U\Video Design and Tools\Common Craft Cut-Outs\Pack_Scene_2_PNG_0\village_landsca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20182"/>
              <a:ext cx="8400488"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257694" y="412880"/>
              <a:ext cx="4161663" cy="1939819"/>
            </a:xfrm>
            <a:prstGeom prst="cloudCallout">
              <a:avLst>
                <a:gd name="adj1" fmla="val 11247"/>
                <a:gd name="adj2" fmla="val 201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Arial" panose="020B0604020202020204" pitchFamily="34" charset="0"/>
                  <a:cs typeface="Arial" panose="020B0604020202020204" pitchFamily="34" charset="0"/>
                </a:rPr>
                <a:t>Gastos</a:t>
              </a:r>
              <a:r>
                <a:rPr lang="en-US" sz="2000" dirty="0">
                  <a:latin typeface="Arial" panose="020B0604020202020204" pitchFamily="34" charset="0"/>
                  <a:cs typeface="Arial" panose="020B0604020202020204" pitchFamily="34" charset="0"/>
                </a:rPr>
                <a:t> medicos/</a:t>
              </a:r>
              <a:r>
                <a:rPr lang="en-US" sz="2000" dirty="0" err="1">
                  <a:latin typeface="Arial" panose="020B0604020202020204" pitchFamily="34" charset="0"/>
                  <a:cs typeface="Arial" panose="020B0604020202020204" pitchFamily="34" charset="0"/>
                </a:rPr>
                <a:t>dentales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inusuales</a:t>
              </a:r>
              <a:r>
                <a:rPr lang="en-US" sz="2000" dirty="0">
                  <a:latin typeface="Arial" panose="020B0604020202020204" pitchFamily="34" charset="0"/>
                  <a:cs typeface="Arial" panose="020B0604020202020204" pitchFamily="34" charset="0"/>
                </a:rPr>
                <a:t> o no </a:t>
              </a:r>
              <a:r>
                <a:rPr lang="en-US" sz="2000" dirty="0" err="1">
                  <a:latin typeface="Arial" panose="020B0604020202020204" pitchFamily="34" charset="0"/>
                  <a:cs typeface="Arial" panose="020B0604020202020204" pitchFamily="34" charset="0"/>
                </a:rPr>
                <a:t>cubiertos</a:t>
              </a:r>
              <a:endParaRPr lang="en-US" sz="2000" dirty="0">
                <a:latin typeface="Arial" panose="020B0604020202020204" pitchFamily="34" charset="0"/>
                <a:cs typeface="Arial" panose="020B0604020202020204" pitchFamily="34" charset="0"/>
              </a:endParaRPr>
            </a:p>
          </p:txBody>
        </p:sp>
        <p:sp>
          <p:nvSpPr>
            <p:cNvPr id="6" name="Cloud Callout 5"/>
            <p:cNvSpPr/>
            <p:nvPr/>
          </p:nvSpPr>
          <p:spPr>
            <a:xfrm>
              <a:off x="127029" y="2129017"/>
              <a:ext cx="2130897" cy="1538473"/>
            </a:xfrm>
            <a:prstGeom prst="cloudCallout">
              <a:avLst>
                <a:gd name="adj1" fmla="val -4410"/>
                <a:gd name="adj2" fmla="val 86662"/>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err="1">
                  <a:latin typeface="Arial" panose="020B0604020202020204" pitchFamily="34" charset="0"/>
                  <a:cs typeface="Arial" panose="020B0604020202020204" pitchFamily="34" charset="0"/>
                </a:rPr>
                <a:t>Fallecimiento</a:t>
              </a:r>
              <a:r>
                <a:rPr lang="en-US" sz="1500" dirty="0">
                  <a:latin typeface="Arial" panose="020B0604020202020204" pitchFamily="34" charset="0"/>
                  <a:cs typeface="Arial" panose="020B0604020202020204" pitchFamily="34" charset="0"/>
                </a:rPr>
                <a:t> del padre/Madre o </a:t>
              </a:r>
              <a:r>
                <a:rPr lang="en-US" sz="1500" dirty="0" err="1">
                  <a:latin typeface="Arial" panose="020B0604020202020204" pitchFamily="34" charset="0"/>
                  <a:cs typeface="Arial" panose="020B0604020202020204" pitchFamily="34" charset="0"/>
                </a:rPr>
                <a:t>esposo</a:t>
              </a:r>
              <a:r>
                <a:rPr lang="en-US" sz="1500" dirty="0">
                  <a:latin typeface="Arial" panose="020B0604020202020204" pitchFamily="34" charset="0"/>
                  <a:cs typeface="Arial" panose="020B0604020202020204" pitchFamily="34" charset="0"/>
                </a:rPr>
                <a:t>/a</a:t>
              </a:r>
            </a:p>
          </p:txBody>
        </p:sp>
        <p:sp>
          <p:nvSpPr>
            <p:cNvPr id="5" name="Cloud Callout 4"/>
            <p:cNvSpPr/>
            <p:nvPr/>
          </p:nvSpPr>
          <p:spPr>
            <a:xfrm>
              <a:off x="3211268" y="1071704"/>
              <a:ext cx="3478570" cy="1538473"/>
            </a:xfrm>
            <a:prstGeom prst="cloudCallout">
              <a:avLst>
                <a:gd name="adj1" fmla="val 26825"/>
                <a:gd name="adj2" fmla="val 120209"/>
              </a:avLst>
            </a:prstGeom>
            <a:solidFill>
              <a:schemeClr val="accent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Arial" panose="020B0604020202020204" pitchFamily="34" charset="0"/>
                  <a:cs typeface="Arial" panose="020B0604020202020204" pitchFamily="34" charset="0"/>
                </a:rPr>
                <a:t>Cuidado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extraordinario</a:t>
              </a:r>
              <a:r>
                <a:rPr lang="en-US" sz="2000" dirty="0">
                  <a:latin typeface="Arial" panose="020B0604020202020204" pitchFamily="34" charset="0"/>
                  <a:cs typeface="Arial" panose="020B0604020202020204" pitchFamily="34" charset="0"/>
                </a:rPr>
                <a:t> de un </a:t>
              </a:r>
              <a:r>
                <a:rPr lang="en-US" sz="2000" dirty="0" err="1">
                  <a:latin typeface="Arial" panose="020B0604020202020204" pitchFamily="34" charset="0"/>
                  <a:cs typeface="Arial" panose="020B0604020202020204" pitchFamily="34" charset="0"/>
                </a:rPr>
                <a:t>dependiente</a:t>
              </a:r>
              <a:r>
                <a:rPr lang="en-US" sz="2000" dirty="0">
                  <a:latin typeface="Arial" panose="020B0604020202020204" pitchFamily="34" charset="0"/>
                  <a:cs typeface="Arial" panose="020B0604020202020204" pitchFamily="34" charset="0"/>
                </a:rPr>
                <a:t> </a:t>
              </a:r>
            </a:p>
          </p:txBody>
        </p:sp>
        <p:sp>
          <p:nvSpPr>
            <p:cNvPr id="2" name="Cloud Callout 1"/>
            <p:cNvSpPr/>
            <p:nvPr/>
          </p:nvSpPr>
          <p:spPr>
            <a:xfrm>
              <a:off x="1748444" y="2345860"/>
              <a:ext cx="2570647" cy="1186398"/>
            </a:xfrm>
            <a:prstGeom prst="cloudCallout">
              <a:avLst>
                <a:gd name="adj1" fmla="val 22900"/>
                <a:gd name="adj2" fmla="val 156468"/>
              </a:avLst>
            </a:prstGeom>
            <a:solidFill>
              <a:srgbClr val="7FA3C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Perdida de </a:t>
              </a:r>
              <a:r>
                <a:rPr lang="en-US" sz="2000" dirty="0" err="1">
                  <a:latin typeface="Arial" panose="020B0604020202020204" pitchFamily="34" charset="0"/>
                  <a:cs typeface="Arial" panose="020B0604020202020204" pitchFamily="34" charset="0"/>
                </a:rPr>
                <a:t>empleo</a:t>
              </a:r>
              <a:endParaRPr lang="en-US" sz="2000" dirty="0">
                <a:latin typeface="Arial" panose="020B0604020202020204" pitchFamily="34" charset="0"/>
                <a:cs typeface="Arial" panose="020B0604020202020204" pitchFamily="34" charset="0"/>
              </a:endParaRPr>
            </a:p>
          </p:txBody>
        </p:sp>
        <p:sp>
          <p:nvSpPr>
            <p:cNvPr id="4" name="Cloud Callout 3"/>
            <p:cNvSpPr/>
            <p:nvPr/>
          </p:nvSpPr>
          <p:spPr>
            <a:xfrm>
              <a:off x="4051522" y="2352698"/>
              <a:ext cx="2638316" cy="955411"/>
            </a:xfrm>
            <a:prstGeom prst="cloudCallout">
              <a:avLst>
                <a:gd name="adj1" fmla="val -35368"/>
                <a:gd name="adj2" fmla="val 179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Arial" panose="020B0604020202020204" pitchFamily="34" charset="0"/>
                  <a:cs typeface="Arial" panose="020B0604020202020204" pitchFamily="34" charset="0"/>
                </a:rPr>
                <a:t>Divorcio</a:t>
              </a:r>
              <a:endParaRPr lang="en-US" sz="2000" dirty="0">
                <a:latin typeface="Arial" panose="020B0604020202020204" pitchFamily="34" charset="0"/>
                <a:cs typeface="Arial" panose="020B0604020202020204" pitchFamily="34" charset="0"/>
              </a:endParaRPr>
            </a:p>
          </p:txBody>
        </p:sp>
      </p:grpSp>
      <p:sp>
        <p:nvSpPr>
          <p:cNvPr id="13" name="Cloud Callout 2">
            <a:extLst>
              <a:ext uri="{FF2B5EF4-FFF2-40B4-BE49-F238E27FC236}">
                <a16:creationId xmlns:a16="http://schemas.microsoft.com/office/drawing/2014/main" id="{EE24C4B0-9059-45CF-9809-117CEECA1176}"/>
              </a:ext>
            </a:extLst>
          </p:cNvPr>
          <p:cNvSpPr/>
          <p:nvPr/>
        </p:nvSpPr>
        <p:spPr>
          <a:xfrm>
            <a:off x="7741113" y="2333545"/>
            <a:ext cx="2799277" cy="1764127"/>
          </a:xfrm>
          <a:prstGeom prst="cloudCallout">
            <a:avLst>
              <a:gd name="adj1" fmla="val -8974"/>
              <a:gd name="adj2" fmla="val 13056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Arial" panose="020B0604020202020204" pitchFamily="34" charset="0"/>
                <a:cs typeface="Arial" panose="020B0604020202020204" pitchFamily="34" charset="0"/>
              </a:rPr>
              <a:t>Estudiante</a:t>
            </a:r>
            <a:r>
              <a:rPr lang="en-US" sz="2000" dirty="0">
                <a:latin typeface="Arial" panose="020B0604020202020204" pitchFamily="34" charset="0"/>
                <a:cs typeface="Arial" panose="020B0604020202020204" pitchFamily="34" charset="0"/>
              </a:rPr>
              <a:t> no </a:t>
            </a:r>
            <a:r>
              <a:rPr lang="en-US" sz="2000" dirty="0" err="1">
                <a:latin typeface="Arial" panose="020B0604020202020204" pitchFamily="34" charset="0"/>
                <a:cs typeface="Arial" panose="020B0604020202020204" pitchFamily="34" charset="0"/>
              </a:rPr>
              <a:t>puede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obtener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Información</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los</a:t>
            </a:r>
            <a:r>
              <a:rPr lang="en-US" sz="2000" dirty="0">
                <a:latin typeface="Arial" panose="020B0604020202020204" pitchFamily="34" charset="0"/>
                <a:cs typeface="Arial" panose="020B0604020202020204" pitchFamily="34" charset="0"/>
              </a:rPr>
              <a:t> padres. </a:t>
            </a:r>
          </a:p>
        </p:txBody>
      </p:sp>
    </p:spTree>
    <p:extLst>
      <p:ext uri="{BB962C8B-B14F-4D97-AF65-F5344CB8AC3E}">
        <p14:creationId xmlns:p14="http://schemas.microsoft.com/office/powerpoint/2010/main" val="24782466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54959" y="1647093"/>
            <a:ext cx="3899108" cy="5577367"/>
          </a:xfrm>
        </p:spPr>
        <p:txBody>
          <a:bodyPr>
            <a:normAutofit/>
          </a:bodyPr>
          <a:lstStyle/>
          <a:p>
            <a:r>
              <a:rPr lang="en-US" sz="5200" b="1" dirty="0"/>
              <a:t>Revision de la </a:t>
            </a:r>
            <a:r>
              <a:rPr lang="en-US" sz="5200" b="1" dirty="0" err="1"/>
              <a:t>Oficina</a:t>
            </a:r>
            <a:r>
              <a:rPr lang="en-US" sz="5200" b="1" dirty="0"/>
              <a:t> de </a:t>
            </a:r>
            <a:r>
              <a:rPr lang="en-US" sz="5200" b="1" dirty="0" err="1"/>
              <a:t>Ayuda</a:t>
            </a:r>
            <a:r>
              <a:rPr lang="en-US" sz="5200" b="1" dirty="0"/>
              <a:t> </a:t>
            </a:r>
            <a:r>
              <a:rPr lang="en-US" sz="5200" b="1" dirty="0" err="1"/>
              <a:t>Financiera</a:t>
            </a:r>
            <a:endParaRPr lang="en-US" sz="5200" b="1" dirty="0"/>
          </a:p>
        </p:txBody>
      </p:sp>
      <p:graphicFrame>
        <p:nvGraphicFramePr>
          <p:cNvPr id="5" name="Content Placeholder 2">
            <a:extLst>
              <a:ext uri="{FF2B5EF4-FFF2-40B4-BE49-F238E27FC236}">
                <a16:creationId xmlns:a16="http://schemas.microsoft.com/office/drawing/2014/main" id="{73D106C5-CAA1-1670-3FC7-D51A1C32C9F0}"/>
              </a:ext>
            </a:extLst>
          </p:cNvPr>
          <p:cNvGraphicFramePr>
            <a:graphicFrameLocks noGrp="1"/>
          </p:cNvGraphicFramePr>
          <p:nvPr>
            <p:ph idx="1"/>
            <p:extLst>
              <p:ext uri="{D42A27DB-BD31-4B8C-83A1-F6EECF244321}">
                <p14:modId xmlns:p14="http://schemas.microsoft.com/office/powerpoint/2010/main" val="978580962"/>
              </p:ext>
            </p:extLst>
          </p:nvPr>
        </p:nvGraphicFramePr>
        <p:xfrm>
          <a:off x="319537" y="620392"/>
          <a:ext cx="7835422"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Schoolhouse with solid fill">
            <a:extLst>
              <a:ext uri="{FF2B5EF4-FFF2-40B4-BE49-F238E27FC236}">
                <a16:creationId xmlns:a16="http://schemas.microsoft.com/office/drawing/2014/main" id="{A32DA253-67CB-08F8-C3EC-3B08DEAE2B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71447" y="620392"/>
            <a:ext cx="2583832" cy="2583832"/>
          </a:xfrm>
          <a:prstGeom prst="rect">
            <a:avLst/>
          </a:prstGeom>
        </p:spPr>
      </p:pic>
    </p:spTree>
    <p:extLst>
      <p:ext uri="{BB962C8B-B14F-4D97-AF65-F5344CB8AC3E}">
        <p14:creationId xmlns:p14="http://schemas.microsoft.com/office/powerpoint/2010/main" val="35405614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511E31C-1EE7-4EE5-BB35-84357F4C0E2A}"/>
              </a:ext>
            </a:extLst>
          </p:cNvPr>
          <p:cNvSpPr>
            <a:spLocks noGrp="1"/>
          </p:cNvSpPr>
          <p:nvPr>
            <p:ph type="title"/>
          </p:nvPr>
        </p:nvSpPr>
        <p:spPr>
          <a:xfrm>
            <a:off x="838200" y="459863"/>
            <a:ext cx="10515600" cy="1004594"/>
          </a:xfrm>
        </p:spPr>
        <p:txBody>
          <a:bodyPr>
            <a:normAutofit/>
          </a:bodyPr>
          <a:lstStyle/>
          <a:p>
            <a:pPr algn="ctr"/>
            <a:r>
              <a:rPr lang="en-US" b="1" dirty="0">
                <a:solidFill>
                  <a:srgbClr val="FFFFFF"/>
                </a:solidFill>
                <a:latin typeface="Oswald" panose="00000500000000000000" pitchFamily="2" charset="0"/>
              </a:rPr>
              <a:t>Comunicaciones de la Universidad</a:t>
            </a:r>
          </a:p>
        </p:txBody>
      </p:sp>
      <p:sp>
        <p:nvSpPr>
          <p:cNvPr id="19"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1">
            <a:extLst>
              <a:ext uri="{FF2B5EF4-FFF2-40B4-BE49-F238E27FC236}">
                <a16:creationId xmlns:a16="http://schemas.microsoft.com/office/drawing/2014/main" id="{1BCF73B0-0D91-5BEF-09D3-82BAF52C030A}"/>
              </a:ext>
            </a:extLst>
          </p:cNvPr>
          <p:cNvGraphicFramePr>
            <a:graphicFrameLocks noGrp="1"/>
          </p:cNvGraphicFramePr>
          <p:nvPr>
            <p:ph idx="1"/>
            <p:extLst>
              <p:ext uri="{D42A27DB-BD31-4B8C-83A1-F6EECF244321}">
                <p14:modId xmlns:p14="http://schemas.microsoft.com/office/powerpoint/2010/main" val="3755577010"/>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3583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CF97-8CC8-251C-2E8B-8C4EFCD0C672}"/>
              </a:ext>
            </a:extLst>
          </p:cNvPr>
          <p:cNvSpPr>
            <a:spLocks noGrp="1"/>
          </p:cNvSpPr>
          <p:nvPr>
            <p:ph type="title"/>
          </p:nvPr>
        </p:nvSpPr>
        <p:spPr/>
        <p:txBody>
          <a:bodyPr/>
          <a:lstStyle/>
          <a:p>
            <a:pPr algn="ctr"/>
            <a:r>
              <a:rPr lang="en-US" b="1" dirty="0"/>
              <a:t>Acceder con </a:t>
            </a:r>
            <a:r>
              <a:rPr lang="en-US" b="1" dirty="0" err="1"/>
              <a:t>el</a:t>
            </a:r>
            <a:r>
              <a:rPr lang="en-US" b="1"/>
              <a:t> MFA</a:t>
            </a:r>
            <a:endParaRPr lang="en-US" b="1" dirty="0"/>
          </a:p>
        </p:txBody>
      </p:sp>
      <p:pic>
        <p:nvPicPr>
          <p:cNvPr id="6" name="Content Placeholder 5">
            <a:extLst>
              <a:ext uri="{FF2B5EF4-FFF2-40B4-BE49-F238E27FC236}">
                <a16:creationId xmlns:a16="http://schemas.microsoft.com/office/drawing/2014/main" id="{9398E071-526E-7406-4EAA-D58388D47C28}"/>
              </a:ext>
            </a:extLst>
          </p:cNvPr>
          <p:cNvPicPr>
            <a:picLocks noGrp="1" noChangeAspect="1"/>
          </p:cNvPicPr>
          <p:nvPr>
            <p:ph sz="half" idx="1"/>
          </p:nvPr>
        </p:nvPicPr>
        <p:blipFill>
          <a:blip r:embed="rId2"/>
          <a:stretch>
            <a:fillRect/>
          </a:stretch>
        </p:blipFill>
        <p:spPr>
          <a:xfrm>
            <a:off x="1905000" y="2040225"/>
            <a:ext cx="4038600" cy="3188715"/>
          </a:xfrm>
          <a:prstGeom prst="rect">
            <a:avLst/>
          </a:prstGeom>
        </p:spPr>
      </p:pic>
      <p:pic>
        <p:nvPicPr>
          <p:cNvPr id="7" name="Content Placeholder 6">
            <a:extLst>
              <a:ext uri="{FF2B5EF4-FFF2-40B4-BE49-F238E27FC236}">
                <a16:creationId xmlns:a16="http://schemas.microsoft.com/office/drawing/2014/main" id="{9A129101-E67C-E654-00D4-AE2D9A82BD05}"/>
              </a:ext>
            </a:extLst>
          </p:cNvPr>
          <p:cNvPicPr>
            <a:picLocks noGrp="1" noChangeAspect="1"/>
          </p:cNvPicPr>
          <p:nvPr>
            <p:ph sz="half" idx="2"/>
          </p:nvPr>
        </p:nvPicPr>
        <p:blipFill>
          <a:blip r:embed="rId3"/>
          <a:stretch>
            <a:fillRect/>
          </a:stretch>
        </p:blipFill>
        <p:spPr>
          <a:xfrm>
            <a:off x="6096000" y="2025818"/>
            <a:ext cx="4038600" cy="3217529"/>
          </a:xfrm>
          <a:prstGeom prst="rect">
            <a:avLst/>
          </a:prstGeom>
        </p:spPr>
      </p:pic>
    </p:spTree>
    <p:extLst>
      <p:ext uri="{BB962C8B-B14F-4D97-AF65-F5344CB8AC3E}">
        <p14:creationId xmlns:p14="http://schemas.microsoft.com/office/powerpoint/2010/main" val="9147008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353A9-0533-4B87-9DA5-DD3AEF718C26}"/>
              </a:ext>
            </a:extLst>
          </p:cNvPr>
          <p:cNvSpPr>
            <a:spLocks noGrp="1"/>
          </p:cNvSpPr>
          <p:nvPr>
            <p:ph type="title"/>
          </p:nvPr>
        </p:nvSpPr>
        <p:spPr>
          <a:xfrm>
            <a:off x="761839" y="1138266"/>
            <a:ext cx="8689810" cy="647806"/>
          </a:xfrm>
        </p:spPr>
        <p:txBody>
          <a:bodyPr anchor="t">
            <a:normAutofit/>
          </a:bodyPr>
          <a:lstStyle/>
          <a:p>
            <a:r>
              <a:rPr lang="en-US" sz="3600" b="1" dirty="0" err="1">
                <a:latin typeface="Oswald" panose="00000500000000000000" pitchFamily="2" charset="0"/>
              </a:rPr>
              <a:t>Privacidad</a:t>
            </a:r>
            <a:r>
              <a:rPr lang="en-US" sz="3600" b="1" dirty="0">
                <a:latin typeface="Oswald" panose="00000500000000000000" pitchFamily="2" charset="0"/>
              </a:rPr>
              <a:t> del </a:t>
            </a:r>
            <a:r>
              <a:rPr lang="en-US" sz="3600" b="1" dirty="0" err="1">
                <a:latin typeface="Oswald" panose="00000500000000000000" pitchFamily="2" charset="0"/>
              </a:rPr>
              <a:t>estudiante</a:t>
            </a:r>
            <a:endParaRPr lang="en-US" sz="3600" b="1" dirty="0">
              <a:latin typeface="Oswald" panose="00000500000000000000" pitchFamily="2" charset="0"/>
            </a:endParaRPr>
          </a:p>
        </p:txBody>
      </p:sp>
      <p:cxnSp>
        <p:nvCxnSpPr>
          <p:cNvPr id="24" name="Straight Connector 9">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894E46C2-A67C-4371-BAA3-63612A06262F}"/>
              </a:ext>
            </a:extLst>
          </p:cNvPr>
          <p:cNvSpPr>
            <a:spLocks noGrp="1"/>
          </p:cNvSpPr>
          <p:nvPr>
            <p:ph idx="1"/>
          </p:nvPr>
        </p:nvSpPr>
        <p:spPr>
          <a:xfrm>
            <a:off x="969756" y="2858252"/>
            <a:ext cx="9323536" cy="2619759"/>
          </a:xfrm>
        </p:spPr>
        <p:txBody>
          <a:bodyPr>
            <a:normAutofit lnSpcReduction="10000"/>
          </a:bodyPr>
          <a:lstStyle/>
          <a:p>
            <a:r>
              <a:rPr lang="en-US" sz="2400" dirty="0">
                <a:latin typeface="Oswald" panose="00000500000000000000" pitchFamily="2" charset="0"/>
              </a:rPr>
              <a:t>Una </a:t>
            </a:r>
            <a:r>
              <a:rPr lang="en-US" sz="2400" dirty="0" err="1">
                <a:latin typeface="Oswald" panose="00000500000000000000" pitchFamily="2" charset="0"/>
              </a:rPr>
              <a:t>vez</a:t>
            </a:r>
            <a:r>
              <a:rPr lang="en-US" sz="2400" dirty="0">
                <a:latin typeface="Oswald" panose="00000500000000000000" pitchFamily="2" charset="0"/>
              </a:rPr>
              <a:t> que </a:t>
            </a:r>
            <a:r>
              <a:rPr lang="en-US" sz="2400" dirty="0" err="1">
                <a:latin typeface="Oswald" panose="00000500000000000000" pitchFamily="2" charset="0"/>
              </a:rPr>
              <a:t>el</a:t>
            </a:r>
            <a:r>
              <a:rPr lang="en-US" sz="2400" dirty="0">
                <a:latin typeface="Oswald" panose="00000500000000000000" pitchFamily="2" charset="0"/>
              </a:rPr>
              <a:t> </a:t>
            </a:r>
            <a:r>
              <a:rPr lang="en-US" sz="2400" dirty="0" err="1">
                <a:latin typeface="Oswald" panose="00000500000000000000" pitchFamily="2" charset="0"/>
              </a:rPr>
              <a:t>estudiante</a:t>
            </a:r>
            <a:r>
              <a:rPr lang="en-US" sz="2400" dirty="0">
                <a:latin typeface="Oswald" panose="00000500000000000000" pitchFamily="2" charset="0"/>
              </a:rPr>
              <a:t> se </a:t>
            </a:r>
            <a:r>
              <a:rPr lang="en-US" sz="2400" b="1" dirty="0" err="1">
                <a:latin typeface="Oswald" panose="00000500000000000000" pitchFamily="2" charset="0"/>
              </a:rPr>
              <a:t>registra</a:t>
            </a:r>
            <a:r>
              <a:rPr lang="en-US" sz="2400" dirty="0">
                <a:latin typeface="Oswald" panose="00000500000000000000" pitchFamily="2" charset="0"/>
              </a:rPr>
              <a:t>, </a:t>
            </a:r>
            <a:r>
              <a:rPr lang="en-US" sz="2400" dirty="0" err="1">
                <a:latin typeface="Oswald" panose="00000500000000000000" pitchFamily="2" charset="0"/>
              </a:rPr>
              <a:t>su</a:t>
            </a:r>
            <a:r>
              <a:rPr lang="en-US" sz="2400" dirty="0">
                <a:latin typeface="Oswald" panose="00000500000000000000" pitchFamily="2" charset="0"/>
              </a:rPr>
              <a:t> record de </a:t>
            </a:r>
            <a:r>
              <a:rPr lang="en-US" sz="2400">
                <a:latin typeface="Oswald" panose="00000500000000000000" pitchFamily="2" charset="0"/>
              </a:rPr>
              <a:t>la Universidad (</a:t>
            </a:r>
            <a:r>
              <a:rPr lang="en-US" sz="2400" dirty="0" err="1">
                <a:latin typeface="Oswald" panose="00000500000000000000" pitchFamily="2" charset="0"/>
              </a:rPr>
              <a:t>academico</a:t>
            </a:r>
            <a:r>
              <a:rPr lang="en-US" sz="2400" dirty="0">
                <a:latin typeface="Oswald" panose="00000500000000000000" pitchFamily="2" charset="0"/>
              </a:rPr>
              <a:t> y </a:t>
            </a:r>
            <a:r>
              <a:rPr lang="en-US" sz="2400" dirty="0" err="1">
                <a:latin typeface="Oswald" panose="00000500000000000000" pitchFamily="2" charset="0"/>
              </a:rPr>
              <a:t>financiero</a:t>
            </a:r>
            <a:r>
              <a:rPr lang="en-US" sz="2400" dirty="0">
                <a:latin typeface="Oswald" panose="00000500000000000000" pitchFamily="2" charset="0"/>
              </a:rPr>
              <a:t>) es </a:t>
            </a:r>
            <a:r>
              <a:rPr lang="en-US" sz="2400" dirty="0" err="1">
                <a:latin typeface="Oswald" panose="00000500000000000000" pitchFamily="2" charset="0"/>
              </a:rPr>
              <a:t>protegido</a:t>
            </a:r>
            <a:r>
              <a:rPr lang="en-US" sz="2400" dirty="0">
                <a:latin typeface="Oswald" panose="00000500000000000000" pitchFamily="2" charset="0"/>
              </a:rPr>
              <a:t> </a:t>
            </a:r>
            <a:r>
              <a:rPr lang="en-US" sz="2400" dirty="0" err="1">
                <a:latin typeface="Oswald" panose="00000500000000000000" pitchFamily="2" charset="0"/>
              </a:rPr>
              <a:t>por</a:t>
            </a:r>
            <a:r>
              <a:rPr lang="en-US" sz="2400" dirty="0">
                <a:latin typeface="Oswald" panose="00000500000000000000" pitchFamily="2" charset="0"/>
              </a:rPr>
              <a:t> </a:t>
            </a:r>
            <a:r>
              <a:rPr lang="en-US" sz="2400" b="1" dirty="0">
                <a:latin typeface="Oswald" panose="00000500000000000000" pitchFamily="2" charset="0"/>
              </a:rPr>
              <a:t>FERPA </a:t>
            </a:r>
          </a:p>
          <a:p>
            <a:pPr marL="0" indent="0">
              <a:buNone/>
            </a:pPr>
            <a:endParaRPr lang="en-US" sz="2400" b="1" dirty="0">
              <a:latin typeface="Oswald" panose="00000500000000000000" pitchFamily="2" charset="0"/>
            </a:endParaRPr>
          </a:p>
          <a:p>
            <a:r>
              <a:rPr lang="en-US" sz="2400" dirty="0" err="1">
                <a:latin typeface="Oswald" panose="00000500000000000000" pitchFamily="2" charset="0"/>
              </a:rPr>
              <a:t>Muchas</a:t>
            </a:r>
            <a:r>
              <a:rPr lang="en-US" sz="2400" dirty="0">
                <a:latin typeface="Oswald" panose="00000500000000000000" pitchFamily="2" charset="0"/>
              </a:rPr>
              <a:t> </a:t>
            </a:r>
            <a:r>
              <a:rPr lang="en-US" sz="2400" dirty="0" err="1">
                <a:latin typeface="Oswald" panose="00000500000000000000" pitchFamily="2" charset="0"/>
              </a:rPr>
              <a:t>universidades</a:t>
            </a:r>
            <a:r>
              <a:rPr lang="en-US" sz="2400" dirty="0">
                <a:latin typeface="Oswald" panose="00000500000000000000" pitchFamily="2" charset="0"/>
              </a:rPr>
              <a:t> </a:t>
            </a:r>
            <a:r>
              <a:rPr lang="en-US" sz="2400" dirty="0" err="1">
                <a:latin typeface="Oswald" panose="00000500000000000000" pitchFamily="2" charset="0"/>
              </a:rPr>
              <a:t>tienen</a:t>
            </a:r>
            <a:r>
              <a:rPr lang="en-US" sz="2400" dirty="0">
                <a:latin typeface="Oswald" panose="00000500000000000000" pitchFamily="2" charset="0"/>
              </a:rPr>
              <a:t> </a:t>
            </a:r>
            <a:r>
              <a:rPr lang="en-US" sz="2400" dirty="0" err="1">
                <a:latin typeface="Oswald" panose="00000500000000000000" pitchFamily="2" charset="0"/>
              </a:rPr>
              <a:t>una</a:t>
            </a:r>
            <a:r>
              <a:rPr lang="en-US" sz="2400" dirty="0">
                <a:latin typeface="Oswald" panose="00000500000000000000" pitchFamily="2" charset="0"/>
              </a:rPr>
              <a:t> forma de </a:t>
            </a:r>
            <a:r>
              <a:rPr lang="en-US" sz="2400" dirty="0" err="1">
                <a:latin typeface="Oswald" panose="00000500000000000000" pitchFamily="2" charset="0"/>
              </a:rPr>
              <a:t>permiso</a:t>
            </a:r>
            <a:r>
              <a:rPr lang="en-US" sz="2400" dirty="0">
                <a:latin typeface="Oswald" panose="00000500000000000000" pitchFamily="2" charset="0"/>
              </a:rPr>
              <a:t> para </a:t>
            </a:r>
            <a:r>
              <a:rPr lang="en-US" sz="2400" dirty="0" err="1">
                <a:latin typeface="Oswald" panose="00000500000000000000" pitchFamily="2" charset="0"/>
              </a:rPr>
              <a:t>proporcionar</a:t>
            </a:r>
            <a:r>
              <a:rPr lang="en-US" sz="2400" dirty="0">
                <a:latin typeface="Oswald" panose="00000500000000000000" pitchFamily="2" charset="0"/>
              </a:rPr>
              <a:t> </a:t>
            </a:r>
            <a:r>
              <a:rPr lang="en-US" sz="2400" dirty="0" err="1">
                <a:latin typeface="Oswald" panose="00000500000000000000" pitchFamily="2" charset="0"/>
              </a:rPr>
              <a:t>Información</a:t>
            </a:r>
            <a:r>
              <a:rPr lang="en-US" sz="2400" dirty="0">
                <a:latin typeface="Oswald" panose="00000500000000000000" pitchFamily="2" charset="0"/>
              </a:rPr>
              <a:t> que </a:t>
            </a:r>
            <a:r>
              <a:rPr lang="en-US" sz="2400" dirty="0" err="1">
                <a:latin typeface="Oswald" panose="00000500000000000000" pitchFamily="2" charset="0"/>
              </a:rPr>
              <a:t>puede</a:t>
            </a:r>
            <a:r>
              <a:rPr lang="en-US" sz="2400" dirty="0">
                <a:latin typeface="Oswald" panose="00000500000000000000" pitchFamily="2" charset="0"/>
              </a:rPr>
              <a:t> </a:t>
            </a:r>
            <a:r>
              <a:rPr lang="en-US" sz="2400" dirty="0" err="1">
                <a:latin typeface="Oswald" panose="00000500000000000000" pitchFamily="2" charset="0"/>
              </a:rPr>
              <a:t>completar</a:t>
            </a:r>
            <a:r>
              <a:rPr lang="en-US" sz="2400" dirty="0">
                <a:latin typeface="Oswald" panose="00000500000000000000" pitchFamily="2" charset="0"/>
              </a:rPr>
              <a:t> y </a:t>
            </a:r>
            <a:r>
              <a:rPr lang="en-US" sz="2400" dirty="0" err="1">
                <a:latin typeface="Oswald" panose="00000500000000000000" pitchFamily="2" charset="0"/>
              </a:rPr>
              <a:t>permitirle</a:t>
            </a:r>
            <a:r>
              <a:rPr lang="en-US" sz="2400" dirty="0">
                <a:latin typeface="Oswald" panose="00000500000000000000" pitchFamily="2" charset="0"/>
              </a:rPr>
              <a:t> a </a:t>
            </a:r>
            <a:r>
              <a:rPr lang="en-US" sz="2400" dirty="0" err="1">
                <a:latin typeface="Oswald" panose="00000500000000000000" pitchFamily="2" charset="0"/>
              </a:rPr>
              <a:t>los</a:t>
            </a:r>
            <a:r>
              <a:rPr lang="en-US" sz="2400" dirty="0">
                <a:latin typeface="Oswald" panose="00000500000000000000" pitchFamily="2" charset="0"/>
              </a:rPr>
              <a:t> </a:t>
            </a:r>
            <a:r>
              <a:rPr lang="en-US" sz="2400" dirty="0" err="1">
                <a:latin typeface="Oswald" panose="00000500000000000000" pitchFamily="2" charset="0"/>
              </a:rPr>
              <a:t>empleados</a:t>
            </a:r>
            <a:r>
              <a:rPr lang="en-US" sz="2400" dirty="0">
                <a:latin typeface="Oswald" panose="00000500000000000000" pitchFamily="2" charset="0"/>
              </a:rPr>
              <a:t> de la Universidad </a:t>
            </a:r>
            <a:r>
              <a:rPr lang="en-US" sz="2400" dirty="0" err="1">
                <a:latin typeface="Oswald" panose="00000500000000000000" pitchFamily="2" charset="0"/>
              </a:rPr>
              <a:t>hablar</a:t>
            </a:r>
            <a:r>
              <a:rPr lang="en-US" sz="2400" dirty="0">
                <a:latin typeface="Oswald" panose="00000500000000000000" pitchFamily="2" charset="0"/>
              </a:rPr>
              <a:t> con </a:t>
            </a:r>
            <a:r>
              <a:rPr lang="en-US" sz="2400" dirty="0" err="1">
                <a:latin typeface="Oswald" panose="00000500000000000000" pitchFamily="2" charset="0"/>
              </a:rPr>
              <a:t>los</a:t>
            </a:r>
            <a:r>
              <a:rPr lang="en-US" sz="2400" dirty="0">
                <a:latin typeface="Oswald" panose="00000500000000000000" pitchFamily="2" charset="0"/>
              </a:rPr>
              <a:t> padres, </a:t>
            </a:r>
            <a:r>
              <a:rPr lang="en-US" sz="2400" dirty="0" err="1">
                <a:latin typeface="Oswald" panose="00000500000000000000" pitchFamily="2" charset="0"/>
              </a:rPr>
              <a:t>guardianes</a:t>
            </a:r>
            <a:r>
              <a:rPr lang="en-US" sz="2400" dirty="0">
                <a:latin typeface="Oswald" panose="00000500000000000000" pitchFamily="2" charset="0"/>
              </a:rPr>
              <a:t> o </a:t>
            </a:r>
            <a:r>
              <a:rPr lang="en-US" sz="2400" dirty="0" err="1">
                <a:latin typeface="Oswald" panose="00000500000000000000" pitchFamily="2" charset="0"/>
              </a:rPr>
              <a:t>cualquier</a:t>
            </a:r>
            <a:r>
              <a:rPr lang="en-US" sz="2400" dirty="0">
                <a:latin typeface="Oswald" panose="00000500000000000000" pitchFamily="2" charset="0"/>
              </a:rPr>
              <a:t> </a:t>
            </a:r>
            <a:r>
              <a:rPr lang="en-US" sz="2400" dirty="0" err="1">
                <a:latin typeface="Oswald" panose="00000500000000000000" pitchFamily="2" charset="0"/>
              </a:rPr>
              <a:t>otra</a:t>
            </a:r>
            <a:r>
              <a:rPr lang="en-US" sz="2400" dirty="0">
                <a:latin typeface="Oswald" panose="00000500000000000000" pitchFamily="2" charset="0"/>
              </a:rPr>
              <a:t> persona que es </a:t>
            </a:r>
            <a:r>
              <a:rPr lang="en-US" sz="2400" dirty="0" err="1">
                <a:latin typeface="Oswald" panose="00000500000000000000" pitchFamily="2" charset="0"/>
              </a:rPr>
              <a:t>considerado</a:t>
            </a:r>
            <a:r>
              <a:rPr lang="en-US" sz="2400" dirty="0">
                <a:latin typeface="Oswald" panose="00000500000000000000" pitchFamily="2" charset="0"/>
              </a:rPr>
              <a:t> </a:t>
            </a:r>
            <a:r>
              <a:rPr lang="en-US" sz="2400" dirty="0" err="1">
                <a:latin typeface="Oswald" panose="00000500000000000000" pitchFamily="2" charset="0"/>
              </a:rPr>
              <a:t>como</a:t>
            </a:r>
            <a:r>
              <a:rPr lang="en-US" sz="2400" dirty="0">
                <a:latin typeface="Oswald" panose="00000500000000000000" pitchFamily="2" charset="0"/>
              </a:rPr>
              <a:t> </a:t>
            </a:r>
            <a:r>
              <a:rPr lang="en-US" sz="2400" dirty="0" err="1">
                <a:latin typeface="Oswald" panose="00000500000000000000" pitchFamily="2" charset="0"/>
              </a:rPr>
              <a:t>representante</a:t>
            </a:r>
            <a:r>
              <a:rPr lang="en-US" sz="2400" dirty="0">
                <a:latin typeface="Oswald" panose="00000500000000000000" pitchFamily="2" charset="0"/>
              </a:rPr>
              <a:t> del </a:t>
            </a:r>
            <a:r>
              <a:rPr lang="en-US" sz="2400" dirty="0" err="1">
                <a:latin typeface="Oswald" panose="00000500000000000000" pitchFamily="2" charset="0"/>
              </a:rPr>
              <a:t>estudiante</a:t>
            </a:r>
            <a:r>
              <a:rPr lang="en-US" sz="2400" dirty="0">
                <a:latin typeface="Oswald" panose="00000500000000000000" pitchFamily="2" charset="0"/>
              </a:rPr>
              <a:t>. </a:t>
            </a:r>
          </a:p>
          <a:p>
            <a:pPr marL="0" indent="0">
              <a:buNone/>
            </a:pPr>
            <a:endParaRPr lang="en-US" sz="2400" dirty="0">
              <a:latin typeface="Oswald" panose="00000500000000000000" pitchFamily="2" charset="0"/>
            </a:endParaRPr>
          </a:p>
          <a:p>
            <a:pPr marL="0" indent="0">
              <a:buNone/>
            </a:pPr>
            <a:endParaRPr lang="en-US" sz="2000" dirty="0"/>
          </a:p>
        </p:txBody>
      </p:sp>
      <p:pic>
        <p:nvPicPr>
          <p:cNvPr id="1026" name="Picture 2" descr="When You Can't Un-Send It: Teacher's Group Chat Mishap Leads to FERPA  Violation - Thompson &amp; Horton">
            <a:extLst>
              <a:ext uri="{FF2B5EF4-FFF2-40B4-BE49-F238E27FC236}">
                <a16:creationId xmlns:a16="http://schemas.microsoft.com/office/drawing/2014/main" id="{0D8C83D8-AC7E-195F-4455-987D13AE1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41575">
            <a:off x="8216577" y="652545"/>
            <a:ext cx="281940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435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3">
            <a:extLst>
              <a:ext uri="{FF2B5EF4-FFF2-40B4-BE49-F238E27FC236}">
                <a16:creationId xmlns:a16="http://schemas.microsoft.com/office/drawing/2014/main" id="{6BC8DD5A-2177-6753-E2F9-C07A00190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19A677-3B1C-61EE-31EC-62EBAD33969A}"/>
              </a:ext>
            </a:extLst>
          </p:cNvPr>
          <p:cNvSpPr>
            <a:spLocks noGrp="1"/>
          </p:cNvSpPr>
          <p:nvPr>
            <p:ph type="title"/>
          </p:nvPr>
        </p:nvSpPr>
        <p:spPr>
          <a:xfrm>
            <a:off x="1142901" y="274104"/>
            <a:ext cx="9906199" cy="1157242"/>
          </a:xfrm>
        </p:spPr>
        <p:txBody>
          <a:bodyPr>
            <a:normAutofit/>
          </a:bodyPr>
          <a:lstStyle/>
          <a:p>
            <a:pPr algn="ctr"/>
            <a:r>
              <a:rPr lang="en-US" sz="4000" b="1" dirty="0">
                <a:latin typeface="Oswald" panose="00000500000000000000" pitchFamily="2" charset="0"/>
              </a:rPr>
              <a:t>Estado de </a:t>
            </a:r>
            <a:r>
              <a:rPr lang="en-US" sz="4000" b="1" dirty="0" err="1">
                <a:latin typeface="Oswald" panose="00000500000000000000" pitchFamily="2" charset="0"/>
              </a:rPr>
              <a:t>Dependencia</a:t>
            </a:r>
            <a:endParaRPr lang="en-US" sz="4000" b="1" dirty="0">
              <a:latin typeface="Oswald" panose="00000500000000000000" pitchFamily="2" charset="0"/>
            </a:endParaRPr>
          </a:p>
        </p:txBody>
      </p:sp>
      <p:sp>
        <p:nvSpPr>
          <p:cNvPr id="3" name="Content Placeholder 2">
            <a:extLst>
              <a:ext uri="{FF2B5EF4-FFF2-40B4-BE49-F238E27FC236}">
                <a16:creationId xmlns:a16="http://schemas.microsoft.com/office/drawing/2014/main" id="{BD256CB3-94AE-1EFF-E40F-1A0AA50E06D2}"/>
              </a:ext>
            </a:extLst>
          </p:cNvPr>
          <p:cNvSpPr>
            <a:spLocks noGrp="1"/>
          </p:cNvSpPr>
          <p:nvPr>
            <p:ph idx="1"/>
          </p:nvPr>
        </p:nvSpPr>
        <p:spPr>
          <a:xfrm>
            <a:off x="1412662" y="1740710"/>
            <a:ext cx="9366671" cy="3875913"/>
          </a:xfrm>
        </p:spPr>
        <p:txBody>
          <a:bodyPr/>
          <a:lstStyle/>
          <a:p>
            <a:pPr marL="203454" indent="-203454" defTabSz="813816">
              <a:lnSpc>
                <a:spcPct val="150000"/>
              </a:lnSpc>
              <a:spcBef>
                <a:spcPts val="890"/>
              </a:spcBef>
            </a:pPr>
            <a:r>
              <a:rPr lang="en-US" sz="2492" kern="1200" dirty="0" err="1">
                <a:solidFill>
                  <a:schemeClr val="tx1"/>
                </a:solidFill>
                <a:latin typeface="Oswald" panose="00000500000000000000" pitchFamily="2" charset="0"/>
              </a:rPr>
              <a:t>Dependiente</a:t>
            </a:r>
            <a:r>
              <a:rPr lang="en-US" sz="2492" kern="1200" dirty="0">
                <a:solidFill>
                  <a:schemeClr val="tx1"/>
                </a:solidFill>
                <a:latin typeface="Oswald" panose="00000500000000000000" pitchFamily="2" charset="0"/>
              </a:rPr>
              <a:t> = Padre(s) </a:t>
            </a:r>
            <a:r>
              <a:rPr lang="en-US" sz="2492" kern="1200" dirty="0" err="1">
                <a:solidFill>
                  <a:schemeClr val="tx1"/>
                </a:solidFill>
                <a:latin typeface="Oswald" panose="00000500000000000000" pitchFamily="2" charset="0"/>
              </a:rPr>
              <a:t>aplican</a:t>
            </a:r>
            <a:r>
              <a:rPr lang="en-US" sz="2492" kern="1200" dirty="0">
                <a:solidFill>
                  <a:schemeClr val="tx1"/>
                </a:solidFill>
                <a:latin typeface="Oswald" panose="00000500000000000000" pitchFamily="2" charset="0"/>
              </a:rPr>
              <a:t> con </a:t>
            </a:r>
            <a:r>
              <a:rPr lang="en-US" sz="2492" kern="1200" dirty="0" err="1">
                <a:solidFill>
                  <a:schemeClr val="tx1"/>
                </a:solidFill>
                <a:latin typeface="Oswald" panose="00000500000000000000" pitchFamily="2" charset="0"/>
              </a:rPr>
              <a:t>el</a:t>
            </a:r>
            <a:r>
              <a:rPr lang="en-US" sz="2492" kern="1200" dirty="0">
                <a:solidFill>
                  <a:schemeClr val="tx1"/>
                </a:solidFill>
                <a:latin typeface="Oswald" panose="00000500000000000000" pitchFamily="2" charset="0"/>
              </a:rPr>
              <a:t> </a:t>
            </a:r>
            <a:r>
              <a:rPr lang="en-US" sz="2492" kern="1200" dirty="0" err="1">
                <a:solidFill>
                  <a:schemeClr val="tx1"/>
                </a:solidFill>
                <a:latin typeface="Oswald" panose="00000500000000000000" pitchFamily="2" charset="0"/>
              </a:rPr>
              <a:t>estudiante</a:t>
            </a:r>
            <a:r>
              <a:rPr lang="en-US" sz="2492" kern="1200" dirty="0">
                <a:solidFill>
                  <a:schemeClr val="tx1"/>
                </a:solidFill>
                <a:latin typeface="Oswald" panose="00000500000000000000" pitchFamily="2" charset="0"/>
              </a:rPr>
              <a:t>.</a:t>
            </a:r>
          </a:p>
          <a:p>
            <a:pPr marL="203454" indent="-203454" defTabSz="813816">
              <a:lnSpc>
                <a:spcPct val="150000"/>
              </a:lnSpc>
              <a:spcBef>
                <a:spcPts val="890"/>
              </a:spcBef>
            </a:pPr>
            <a:r>
              <a:rPr lang="en-US" sz="2492" kern="1200" dirty="0">
                <a:solidFill>
                  <a:schemeClr val="tx1"/>
                </a:solidFill>
                <a:latin typeface="Oswald" panose="00000500000000000000" pitchFamily="2" charset="0"/>
              </a:rPr>
              <a:t>Independiente = </a:t>
            </a:r>
            <a:r>
              <a:rPr lang="en-US" sz="2492" kern="1200" dirty="0" err="1">
                <a:solidFill>
                  <a:schemeClr val="tx1"/>
                </a:solidFill>
                <a:latin typeface="Oswald" panose="00000500000000000000" pitchFamily="2" charset="0"/>
              </a:rPr>
              <a:t>Estudiante</a:t>
            </a:r>
            <a:r>
              <a:rPr lang="en-US" sz="2492" kern="1200" dirty="0">
                <a:solidFill>
                  <a:schemeClr val="tx1"/>
                </a:solidFill>
                <a:latin typeface="Oswald" panose="00000500000000000000" pitchFamily="2" charset="0"/>
              </a:rPr>
              <a:t> (y </a:t>
            </a:r>
            <a:r>
              <a:rPr lang="en-US" sz="2492" kern="1200" dirty="0" err="1">
                <a:solidFill>
                  <a:schemeClr val="tx1"/>
                </a:solidFill>
                <a:latin typeface="Oswald" panose="00000500000000000000" pitchFamily="2" charset="0"/>
              </a:rPr>
              <a:t>esposo</a:t>
            </a:r>
            <a:r>
              <a:rPr lang="en-US" sz="2492" kern="1200" dirty="0">
                <a:solidFill>
                  <a:schemeClr val="tx1"/>
                </a:solidFill>
                <a:latin typeface="Oswald" panose="00000500000000000000" pitchFamily="2" charset="0"/>
              </a:rPr>
              <a:t>/a) </a:t>
            </a:r>
            <a:r>
              <a:rPr lang="en-US" sz="2492" kern="1200" dirty="0" err="1">
                <a:solidFill>
                  <a:schemeClr val="tx1"/>
                </a:solidFill>
                <a:latin typeface="Oswald" panose="00000500000000000000" pitchFamily="2" charset="0"/>
              </a:rPr>
              <a:t>aplican</a:t>
            </a:r>
            <a:r>
              <a:rPr lang="en-US" sz="2492" kern="1200" dirty="0">
                <a:solidFill>
                  <a:schemeClr val="tx1"/>
                </a:solidFill>
                <a:latin typeface="Oswald" panose="00000500000000000000" pitchFamily="2" charset="0"/>
              </a:rPr>
              <a:t> sin </a:t>
            </a:r>
            <a:r>
              <a:rPr lang="en-US" sz="2492" kern="1200" dirty="0" err="1">
                <a:solidFill>
                  <a:schemeClr val="tx1"/>
                </a:solidFill>
                <a:latin typeface="Oswald" panose="00000500000000000000" pitchFamily="2" charset="0"/>
              </a:rPr>
              <a:t>los</a:t>
            </a:r>
            <a:r>
              <a:rPr lang="en-US" sz="2492" kern="1200" dirty="0">
                <a:solidFill>
                  <a:schemeClr val="tx1"/>
                </a:solidFill>
                <a:latin typeface="Oswald" panose="00000500000000000000" pitchFamily="2" charset="0"/>
              </a:rPr>
              <a:t> padre(s).</a:t>
            </a:r>
          </a:p>
          <a:p>
            <a:pPr marL="203454" indent="-203454" defTabSz="813816">
              <a:lnSpc>
                <a:spcPct val="150000"/>
              </a:lnSpc>
              <a:spcBef>
                <a:spcPts val="890"/>
              </a:spcBef>
            </a:pPr>
            <a:r>
              <a:rPr lang="en-US" sz="2492" kern="1200" dirty="0" err="1">
                <a:solidFill>
                  <a:schemeClr val="tx1"/>
                </a:solidFill>
                <a:latin typeface="Oswald" panose="00000500000000000000" pitchFamily="2" charset="0"/>
              </a:rPr>
              <a:t>Categorias</a:t>
            </a:r>
            <a:r>
              <a:rPr lang="en-US" sz="2492" kern="1200" dirty="0">
                <a:solidFill>
                  <a:schemeClr val="tx1"/>
                </a:solidFill>
                <a:latin typeface="Oswald" panose="00000500000000000000" pitchFamily="2" charset="0"/>
              </a:rPr>
              <a:t> qu</a:t>
            </a:r>
            <a:r>
              <a:rPr lang="en-US" sz="2492" dirty="0">
                <a:latin typeface="Oswald" panose="00000500000000000000" pitchFamily="2" charset="0"/>
              </a:rPr>
              <a:t>e </a:t>
            </a:r>
            <a:r>
              <a:rPr lang="en-US" sz="2492" dirty="0" err="1">
                <a:latin typeface="Oswald" panose="00000500000000000000" pitchFamily="2" charset="0"/>
              </a:rPr>
              <a:t>hace</a:t>
            </a:r>
            <a:r>
              <a:rPr lang="en-US" sz="2492" dirty="0">
                <a:latin typeface="Oswald" panose="00000500000000000000" pitchFamily="2" charset="0"/>
              </a:rPr>
              <a:t> a un </a:t>
            </a:r>
            <a:r>
              <a:rPr lang="en-US" sz="2492" dirty="0" err="1">
                <a:latin typeface="Oswald" panose="00000500000000000000" pitchFamily="2" charset="0"/>
              </a:rPr>
              <a:t>estudiante</a:t>
            </a:r>
            <a:r>
              <a:rPr lang="en-US" sz="2492" dirty="0">
                <a:latin typeface="Oswald" panose="00000500000000000000" pitchFamily="2" charset="0"/>
              </a:rPr>
              <a:t> </a:t>
            </a:r>
            <a:r>
              <a:rPr lang="en-US" sz="2492" dirty="0" err="1">
                <a:latin typeface="Oswald" panose="00000500000000000000" pitchFamily="2" charset="0"/>
              </a:rPr>
              <a:t>independiente</a:t>
            </a:r>
            <a:r>
              <a:rPr lang="en-US" sz="2492" kern="1200" dirty="0">
                <a:solidFill>
                  <a:schemeClr val="tx1"/>
                </a:solidFill>
                <a:latin typeface="Oswald" panose="00000500000000000000" pitchFamily="2" charset="0"/>
              </a:rPr>
              <a:t>: </a:t>
            </a:r>
          </a:p>
          <a:p>
            <a:pPr marL="203454" indent="-203454" defTabSz="813816">
              <a:spcBef>
                <a:spcPts val="890"/>
              </a:spcBef>
            </a:pPr>
            <a:endParaRPr lang="en-US" sz="2492" kern="1200" dirty="0">
              <a:solidFill>
                <a:schemeClr val="tx1"/>
              </a:solidFill>
              <a:latin typeface="+mn-lt"/>
              <a:ea typeface="+mn-ea"/>
              <a:cs typeface="+mn-cs"/>
            </a:endParaRPr>
          </a:p>
          <a:p>
            <a:pPr marL="914400" lvl="2" indent="0">
              <a:buNone/>
            </a:pPr>
            <a:endParaRPr lang="en-US" dirty="0"/>
          </a:p>
        </p:txBody>
      </p:sp>
      <p:sp>
        <p:nvSpPr>
          <p:cNvPr id="4" name="TextBox 3">
            <a:extLst>
              <a:ext uri="{FF2B5EF4-FFF2-40B4-BE49-F238E27FC236}">
                <a16:creationId xmlns:a16="http://schemas.microsoft.com/office/drawing/2014/main" id="{9F51BEC5-82CB-63C3-68AA-50E63ACAA08B}"/>
              </a:ext>
            </a:extLst>
          </p:cNvPr>
          <p:cNvSpPr txBox="1"/>
          <p:nvPr/>
        </p:nvSpPr>
        <p:spPr>
          <a:xfrm>
            <a:off x="1454088" y="3815109"/>
            <a:ext cx="3207591" cy="2169825"/>
          </a:xfrm>
          <a:prstGeom prst="rect">
            <a:avLst/>
          </a:prstGeom>
          <a:noFill/>
        </p:spPr>
        <p:txBody>
          <a:bodyPr wrap="square" numCol="1" rtlCol="0">
            <a:spAutoFit/>
          </a:bodyPr>
          <a:lstStyle/>
          <a:p>
            <a:pPr marL="661226" lvl="1" indent="-254318" defTabSz="813816">
              <a:spcAft>
                <a:spcPts val="600"/>
              </a:spcAft>
              <a:buSzPct val="85000"/>
              <a:buFont typeface="Arial" panose="020B0604020202020204" pitchFamily="34" charset="0"/>
              <a:buChar char="•"/>
            </a:pPr>
            <a:r>
              <a:rPr lang="en-US" sz="2000" kern="1200" dirty="0" err="1">
                <a:solidFill>
                  <a:schemeClr val="tx1"/>
                </a:solidFill>
                <a:latin typeface="Oswald" panose="00000500000000000000" pitchFamily="2" charset="0"/>
                <a:ea typeface="Verdana" panose="020B0604030504040204" pitchFamily="34" charset="0"/>
              </a:rPr>
              <a:t>Edad</a:t>
            </a:r>
            <a:r>
              <a:rPr lang="en-US" sz="2000" kern="1200" dirty="0">
                <a:solidFill>
                  <a:schemeClr val="tx1"/>
                </a:solidFill>
                <a:latin typeface="Oswald" panose="00000500000000000000" pitchFamily="2" charset="0"/>
                <a:ea typeface="Verdana" panose="020B0604030504040204" pitchFamily="34" charset="0"/>
              </a:rPr>
              <a:t> = 24 a </a:t>
            </a:r>
            <a:r>
              <a:rPr lang="en-US" sz="2000" dirty="0" err="1">
                <a:latin typeface="Oswald" panose="00000500000000000000" pitchFamily="2" charset="0"/>
                <a:ea typeface="Verdana" panose="020B0604030504040204" pitchFamily="34" charset="0"/>
              </a:rPr>
              <a:t>partir</a:t>
            </a:r>
            <a:r>
              <a:rPr lang="en-US" sz="2000" dirty="0">
                <a:latin typeface="Oswald" panose="00000500000000000000" pitchFamily="2" charset="0"/>
                <a:ea typeface="Verdana" panose="020B0604030504040204" pitchFamily="34" charset="0"/>
              </a:rPr>
              <a:t> del </a:t>
            </a:r>
            <a:r>
              <a:rPr lang="en-US" sz="2000" kern="1200" dirty="0">
                <a:solidFill>
                  <a:schemeClr val="tx1"/>
                </a:solidFill>
                <a:latin typeface="Oswald" panose="00000500000000000000" pitchFamily="2" charset="0"/>
                <a:ea typeface="Verdana" panose="020B0604030504040204" pitchFamily="34" charset="0"/>
              </a:rPr>
              <a:t>1ero de </a:t>
            </a:r>
            <a:r>
              <a:rPr lang="en-US" sz="2000" kern="1200" dirty="0" err="1">
                <a:solidFill>
                  <a:schemeClr val="tx1"/>
                </a:solidFill>
                <a:latin typeface="Oswald" panose="00000500000000000000" pitchFamily="2" charset="0"/>
                <a:ea typeface="Verdana" panose="020B0604030504040204" pitchFamily="34" charset="0"/>
              </a:rPr>
              <a:t>enero</a:t>
            </a:r>
            <a:endParaRPr lang="en-US" sz="2000" kern="1200" dirty="0">
              <a:solidFill>
                <a:schemeClr val="tx1"/>
              </a:solidFill>
              <a:latin typeface="Oswald" panose="00000500000000000000" pitchFamily="2" charset="0"/>
              <a:ea typeface="Verdana" panose="020B0604030504040204" pitchFamily="34" charset="0"/>
            </a:endParaRPr>
          </a:p>
          <a:p>
            <a:pPr marL="661226" lvl="1" indent="-254318" defTabSz="813816">
              <a:spcAft>
                <a:spcPts val="600"/>
              </a:spcAft>
              <a:buSzPct val="85000"/>
              <a:buFont typeface="Arial" panose="020B0604020202020204" pitchFamily="34" charset="0"/>
              <a:buChar char="•"/>
            </a:pPr>
            <a:r>
              <a:rPr lang="en-US" sz="2000" kern="1200" dirty="0" err="1">
                <a:solidFill>
                  <a:schemeClr val="tx1"/>
                </a:solidFill>
                <a:latin typeface="Oswald" panose="00000500000000000000" pitchFamily="2" charset="0"/>
                <a:ea typeface="Verdana" panose="020B0604030504040204" pitchFamily="34" charset="0"/>
              </a:rPr>
              <a:t>Estudiante</a:t>
            </a:r>
            <a:r>
              <a:rPr lang="en-US" sz="2000" kern="1200" dirty="0">
                <a:solidFill>
                  <a:schemeClr val="tx1"/>
                </a:solidFill>
                <a:latin typeface="Oswald" panose="00000500000000000000" pitchFamily="2" charset="0"/>
                <a:ea typeface="Verdana" panose="020B0604030504040204" pitchFamily="34" charset="0"/>
              </a:rPr>
              <a:t> de </a:t>
            </a:r>
            <a:r>
              <a:rPr lang="en-US" sz="2000" kern="1200" dirty="0" err="1">
                <a:solidFill>
                  <a:schemeClr val="tx1"/>
                </a:solidFill>
                <a:latin typeface="Oswald" panose="00000500000000000000" pitchFamily="2" charset="0"/>
                <a:ea typeface="Verdana" panose="020B0604030504040204" pitchFamily="34" charset="0"/>
              </a:rPr>
              <a:t>postgrado</a:t>
            </a:r>
            <a:endParaRPr lang="en-US" sz="2000" kern="1200" dirty="0">
              <a:solidFill>
                <a:schemeClr val="tx1"/>
              </a:solidFill>
              <a:latin typeface="Oswald" panose="00000500000000000000" pitchFamily="2" charset="0"/>
              <a:ea typeface="Verdana" panose="020B0604030504040204" pitchFamily="34" charset="0"/>
            </a:endParaRPr>
          </a:p>
          <a:p>
            <a:pPr marL="661226" lvl="1" indent="-254318" defTabSz="813816">
              <a:spcAft>
                <a:spcPts val="600"/>
              </a:spcAft>
              <a:buSzPct val="85000"/>
              <a:buFont typeface="Arial" panose="020B0604020202020204" pitchFamily="34" charset="0"/>
              <a:buChar char="•"/>
            </a:pPr>
            <a:r>
              <a:rPr lang="en-US" sz="2000" kern="1200" dirty="0">
                <a:solidFill>
                  <a:schemeClr val="tx1"/>
                </a:solidFill>
                <a:latin typeface="Oswald" panose="00000500000000000000" pitchFamily="2" charset="0"/>
                <a:ea typeface="Verdana" panose="020B0604030504040204" pitchFamily="34" charset="0"/>
              </a:rPr>
              <a:t>Casado</a:t>
            </a:r>
          </a:p>
          <a:p>
            <a:pPr marL="661226" lvl="1" indent="-254318" defTabSz="813816">
              <a:spcAft>
                <a:spcPts val="600"/>
              </a:spcAft>
              <a:buSzPct val="85000"/>
              <a:buFont typeface="Arial" panose="020B0604020202020204" pitchFamily="34" charset="0"/>
              <a:buChar char="•"/>
            </a:pPr>
            <a:r>
              <a:rPr lang="en-US" sz="2000" kern="1200" dirty="0" err="1">
                <a:solidFill>
                  <a:schemeClr val="tx1"/>
                </a:solidFill>
                <a:latin typeface="Oswald" panose="00000500000000000000" pitchFamily="2" charset="0"/>
                <a:ea typeface="Verdana" panose="020B0604030504040204" pitchFamily="34" charset="0"/>
              </a:rPr>
              <a:t>Veterano</a:t>
            </a:r>
            <a:r>
              <a:rPr lang="en-US" sz="2000" kern="1200" dirty="0">
                <a:solidFill>
                  <a:schemeClr val="tx1"/>
                </a:solidFill>
                <a:latin typeface="Oswald" panose="00000500000000000000" pitchFamily="2" charset="0"/>
                <a:ea typeface="Verdana" panose="020B0604030504040204" pitchFamily="34" charset="0"/>
              </a:rPr>
              <a:t>/</a:t>
            </a:r>
            <a:r>
              <a:rPr lang="en-US" sz="2000" kern="1200" dirty="0" err="1">
                <a:solidFill>
                  <a:schemeClr val="tx1"/>
                </a:solidFill>
                <a:latin typeface="Oswald" panose="00000500000000000000" pitchFamily="2" charset="0"/>
                <a:ea typeface="Verdana" panose="020B0604030504040204" pitchFamily="34" charset="0"/>
              </a:rPr>
              <a:t>Servicio</a:t>
            </a:r>
            <a:r>
              <a:rPr lang="en-US" sz="2000" kern="1200" dirty="0">
                <a:solidFill>
                  <a:schemeClr val="tx1"/>
                </a:solidFill>
                <a:latin typeface="Oswald" panose="00000500000000000000" pitchFamily="2" charset="0"/>
                <a:ea typeface="Verdana" panose="020B0604030504040204" pitchFamily="34" charset="0"/>
              </a:rPr>
              <a:t> </a:t>
            </a:r>
            <a:r>
              <a:rPr lang="en-US" sz="2000" kern="1200" dirty="0" err="1">
                <a:solidFill>
                  <a:schemeClr val="tx1"/>
                </a:solidFill>
                <a:latin typeface="Oswald" panose="00000500000000000000" pitchFamily="2" charset="0"/>
                <a:ea typeface="Verdana" panose="020B0604030504040204" pitchFamily="34" charset="0"/>
              </a:rPr>
              <a:t>militar</a:t>
            </a:r>
            <a:r>
              <a:rPr lang="en-US" sz="2000" kern="1200" dirty="0">
                <a:solidFill>
                  <a:schemeClr val="tx1"/>
                </a:solidFill>
                <a:latin typeface="Oswald" panose="00000500000000000000" pitchFamily="2" charset="0"/>
                <a:ea typeface="Verdana" panose="020B0604030504040204" pitchFamily="34" charset="0"/>
              </a:rPr>
              <a:t> </a:t>
            </a:r>
            <a:r>
              <a:rPr lang="en-US" sz="2000" kern="1200" dirty="0" err="1">
                <a:solidFill>
                  <a:schemeClr val="tx1"/>
                </a:solidFill>
                <a:latin typeface="Oswald" panose="00000500000000000000" pitchFamily="2" charset="0"/>
                <a:ea typeface="Verdana" panose="020B0604030504040204" pitchFamily="34" charset="0"/>
              </a:rPr>
              <a:t>activo</a:t>
            </a:r>
            <a:endParaRPr lang="en-US" sz="2000" dirty="0">
              <a:latin typeface="Oswald" panose="00000500000000000000" pitchFamily="2" charset="0"/>
              <a:ea typeface="Verdana" panose="020B0604030504040204" pitchFamily="34" charset="0"/>
            </a:endParaRPr>
          </a:p>
        </p:txBody>
      </p:sp>
      <p:sp>
        <p:nvSpPr>
          <p:cNvPr id="5" name="TextBox 4">
            <a:extLst>
              <a:ext uri="{FF2B5EF4-FFF2-40B4-BE49-F238E27FC236}">
                <a16:creationId xmlns:a16="http://schemas.microsoft.com/office/drawing/2014/main" id="{21AC7884-E9F8-76CD-9831-C317CF2B7E4F}"/>
              </a:ext>
            </a:extLst>
          </p:cNvPr>
          <p:cNvSpPr txBox="1"/>
          <p:nvPr/>
        </p:nvSpPr>
        <p:spPr>
          <a:xfrm>
            <a:off x="4562223" y="3795394"/>
            <a:ext cx="6258536" cy="2169825"/>
          </a:xfrm>
          <a:prstGeom prst="rect">
            <a:avLst/>
          </a:prstGeom>
          <a:noFill/>
        </p:spPr>
        <p:txBody>
          <a:bodyPr wrap="square" rtlCol="0">
            <a:spAutoFit/>
          </a:bodyPr>
          <a:lstStyle/>
          <a:p>
            <a:pPr marL="661226" lvl="1" indent="-254318" defTabSz="813816">
              <a:spcAft>
                <a:spcPts val="600"/>
              </a:spcAft>
              <a:buSzPct val="85000"/>
              <a:buFont typeface="Arial" panose="020B0604020202020204" pitchFamily="34" charset="0"/>
              <a:buChar char="•"/>
            </a:pPr>
            <a:r>
              <a:rPr lang="en-US" sz="2000" kern="1200" dirty="0" err="1">
                <a:solidFill>
                  <a:schemeClr val="tx1"/>
                </a:solidFill>
                <a:latin typeface="Oswald" panose="00000500000000000000" pitchFamily="2" charset="0"/>
                <a:ea typeface="Verdana" panose="020B0604030504040204" pitchFamily="34" charset="0"/>
              </a:rPr>
              <a:t>Hijos</a:t>
            </a:r>
            <a:r>
              <a:rPr lang="en-US" sz="2000" kern="1200" dirty="0">
                <a:solidFill>
                  <a:schemeClr val="tx1"/>
                </a:solidFill>
                <a:latin typeface="Oswald" panose="00000500000000000000" pitchFamily="2" charset="0"/>
                <a:ea typeface="Verdana" panose="020B0604030504040204" pitchFamily="34" charset="0"/>
              </a:rPr>
              <a:t>/</a:t>
            </a:r>
            <a:r>
              <a:rPr lang="en-US" sz="2000" kern="1200" dirty="0" err="1">
                <a:solidFill>
                  <a:schemeClr val="tx1"/>
                </a:solidFill>
                <a:latin typeface="Oswald" panose="00000500000000000000" pitchFamily="2" charset="0"/>
                <a:ea typeface="Verdana" panose="020B0604030504040204" pitchFamily="34" charset="0"/>
              </a:rPr>
              <a:t>Dependientes</a:t>
            </a:r>
            <a:endParaRPr lang="en-US" sz="2000" kern="1200" dirty="0">
              <a:solidFill>
                <a:schemeClr val="tx1"/>
              </a:solidFill>
              <a:latin typeface="Oswald" panose="00000500000000000000" pitchFamily="2" charset="0"/>
              <a:ea typeface="Verdana" panose="020B0604030504040204" pitchFamily="34" charset="0"/>
            </a:endParaRPr>
          </a:p>
          <a:p>
            <a:pPr marL="661226" lvl="1" indent="-254318" defTabSz="813816">
              <a:spcAft>
                <a:spcPts val="600"/>
              </a:spcAft>
              <a:buSzPct val="85000"/>
              <a:buFont typeface="Arial" panose="020B0604020202020204" pitchFamily="34" charset="0"/>
              <a:buChar char="•"/>
            </a:pPr>
            <a:r>
              <a:rPr lang="en-US" sz="2000" kern="1200" dirty="0">
                <a:solidFill>
                  <a:schemeClr val="tx1"/>
                </a:solidFill>
                <a:latin typeface="Oswald" panose="00000500000000000000" pitchFamily="2" charset="0"/>
                <a:ea typeface="Verdana" panose="020B0604030504040204" pitchFamily="34" charset="0"/>
              </a:rPr>
              <a:t>Huerfano/</a:t>
            </a:r>
            <a:r>
              <a:rPr lang="en-US" sz="2000" kern="1200" dirty="0" err="1">
                <a:solidFill>
                  <a:schemeClr val="tx1"/>
                </a:solidFill>
                <a:latin typeface="Oswald" panose="00000500000000000000" pitchFamily="2" charset="0"/>
                <a:ea typeface="Verdana" panose="020B0604030504040204" pitchFamily="34" charset="0"/>
              </a:rPr>
              <a:t>Dependiente</a:t>
            </a:r>
            <a:r>
              <a:rPr lang="en-US" sz="2000" kern="1200" dirty="0">
                <a:solidFill>
                  <a:schemeClr val="tx1"/>
                </a:solidFill>
                <a:latin typeface="Oswald" panose="00000500000000000000" pitchFamily="2" charset="0"/>
                <a:ea typeface="Verdana" panose="020B0604030504040204" pitchFamily="34" charset="0"/>
              </a:rPr>
              <a:t> de la corte/Hogar de </a:t>
            </a:r>
            <a:r>
              <a:rPr lang="en-US" sz="2000" kern="1200" dirty="0" err="1">
                <a:solidFill>
                  <a:schemeClr val="tx1"/>
                </a:solidFill>
                <a:latin typeface="Oswald" panose="00000500000000000000" pitchFamily="2" charset="0"/>
                <a:ea typeface="Verdana" panose="020B0604030504040204" pitchFamily="34" charset="0"/>
              </a:rPr>
              <a:t>crianza</a:t>
            </a:r>
            <a:r>
              <a:rPr lang="en-US" sz="2000" kern="1200" dirty="0">
                <a:solidFill>
                  <a:schemeClr val="tx1"/>
                </a:solidFill>
                <a:latin typeface="Oswald" panose="00000500000000000000" pitchFamily="2" charset="0"/>
                <a:ea typeface="Verdana" panose="020B0604030504040204" pitchFamily="34" charset="0"/>
              </a:rPr>
              <a:t> temporal (foster care) = </a:t>
            </a:r>
            <a:r>
              <a:rPr lang="en-US" sz="2000" kern="1200" dirty="0" err="1">
                <a:solidFill>
                  <a:schemeClr val="tx1"/>
                </a:solidFill>
                <a:latin typeface="Oswald" panose="00000500000000000000" pitchFamily="2" charset="0"/>
                <a:ea typeface="Verdana" panose="020B0604030504040204" pitchFamily="34" charset="0"/>
              </a:rPr>
              <a:t>Edad</a:t>
            </a:r>
            <a:r>
              <a:rPr lang="en-US" sz="2000" kern="1200" dirty="0">
                <a:solidFill>
                  <a:schemeClr val="tx1"/>
                </a:solidFill>
                <a:latin typeface="Oswald" panose="00000500000000000000" pitchFamily="2" charset="0"/>
                <a:ea typeface="Verdana" panose="020B0604030504040204" pitchFamily="34" charset="0"/>
              </a:rPr>
              <a:t> 13 o mayor</a:t>
            </a:r>
          </a:p>
          <a:p>
            <a:pPr marL="661226" lvl="1" indent="-254318" defTabSz="813816">
              <a:spcAft>
                <a:spcPts val="600"/>
              </a:spcAft>
              <a:buSzPct val="85000"/>
              <a:buFont typeface="Arial" panose="020B0604020202020204" pitchFamily="34" charset="0"/>
              <a:buChar char="•"/>
            </a:pPr>
            <a:r>
              <a:rPr lang="en-US" sz="2000" kern="1200" dirty="0" err="1">
                <a:solidFill>
                  <a:schemeClr val="tx1"/>
                </a:solidFill>
                <a:latin typeface="Oswald" panose="00000500000000000000" pitchFamily="2" charset="0"/>
                <a:ea typeface="Verdana" panose="020B0604030504040204" pitchFamily="34" charset="0"/>
              </a:rPr>
              <a:t>Emancipación</a:t>
            </a:r>
            <a:r>
              <a:rPr lang="en-US" sz="2000" kern="1200" dirty="0">
                <a:solidFill>
                  <a:schemeClr val="tx1"/>
                </a:solidFill>
                <a:latin typeface="Oswald" panose="00000500000000000000" pitchFamily="2" charset="0"/>
                <a:ea typeface="Verdana" panose="020B0604030504040204" pitchFamily="34" charset="0"/>
              </a:rPr>
              <a:t>/</a:t>
            </a:r>
            <a:r>
              <a:rPr lang="en-US" sz="2000" b="1" kern="1200" dirty="0">
                <a:solidFill>
                  <a:schemeClr val="tx1"/>
                </a:solidFill>
                <a:latin typeface="Oswald" panose="00000500000000000000" pitchFamily="2" charset="0"/>
                <a:ea typeface="Verdana" panose="020B0604030504040204" pitchFamily="34" charset="0"/>
              </a:rPr>
              <a:t>Tutela</a:t>
            </a:r>
            <a:r>
              <a:rPr lang="en-US" sz="2000" kern="1200" dirty="0">
                <a:solidFill>
                  <a:schemeClr val="tx1"/>
                </a:solidFill>
                <a:latin typeface="Oswald" panose="00000500000000000000" pitchFamily="2" charset="0"/>
                <a:ea typeface="Verdana" panose="020B0604030504040204" pitchFamily="34" charset="0"/>
              </a:rPr>
              <a:t> legal</a:t>
            </a:r>
          </a:p>
          <a:p>
            <a:pPr marL="661226" lvl="1" indent="-254318" defTabSz="813816">
              <a:spcAft>
                <a:spcPts val="600"/>
              </a:spcAft>
              <a:buSzPct val="85000"/>
              <a:buFont typeface="Arial" panose="020B0604020202020204" pitchFamily="34" charset="0"/>
              <a:buChar char="•"/>
            </a:pPr>
            <a:r>
              <a:rPr lang="en-US" sz="2000" dirty="0">
                <a:latin typeface="Oswald" panose="00000500000000000000" pitchFamily="2" charset="0"/>
                <a:ea typeface="Verdana" panose="020B0604030504040204" pitchFamily="34" charset="0"/>
              </a:rPr>
              <a:t>Personas sin </a:t>
            </a:r>
            <a:r>
              <a:rPr lang="en-US" sz="2000" dirty="0" err="1">
                <a:latin typeface="Oswald" panose="00000500000000000000" pitchFamily="2" charset="0"/>
                <a:ea typeface="Verdana" panose="020B0604030504040204" pitchFamily="34" charset="0"/>
              </a:rPr>
              <a:t>hogar</a:t>
            </a:r>
            <a:r>
              <a:rPr lang="en-US" sz="2000" dirty="0">
                <a:latin typeface="Oswald" panose="00000500000000000000" pitchFamily="2" charset="0"/>
                <a:ea typeface="Verdana" panose="020B0604030504040204" pitchFamily="34" charset="0"/>
              </a:rPr>
              <a:t> o con </a:t>
            </a:r>
            <a:r>
              <a:rPr lang="en-US" sz="2000" dirty="0" err="1">
                <a:latin typeface="Oswald" panose="00000500000000000000" pitchFamily="2" charset="0"/>
                <a:ea typeface="Verdana" panose="020B0604030504040204" pitchFamily="34" charset="0"/>
              </a:rPr>
              <a:t>riesgo</a:t>
            </a:r>
            <a:r>
              <a:rPr lang="en-US" sz="2000" dirty="0">
                <a:latin typeface="Oswald" panose="00000500000000000000" pitchFamily="2" charset="0"/>
                <a:ea typeface="Verdana" panose="020B0604030504040204" pitchFamily="34" charset="0"/>
              </a:rPr>
              <a:t> de </a:t>
            </a:r>
            <a:r>
              <a:rPr lang="en-US" sz="2000" dirty="0" err="1">
                <a:latin typeface="Oswald" panose="00000500000000000000" pitchFamily="2" charset="0"/>
                <a:ea typeface="Verdana" panose="020B0604030504040204" pitchFamily="34" charset="0"/>
              </a:rPr>
              <a:t>quedarse</a:t>
            </a:r>
            <a:r>
              <a:rPr lang="en-US" sz="2000" dirty="0">
                <a:latin typeface="Oswald" panose="00000500000000000000" pitchFamily="2" charset="0"/>
                <a:ea typeface="Verdana" panose="020B0604030504040204" pitchFamily="34" charset="0"/>
              </a:rPr>
              <a:t> sin </a:t>
            </a:r>
            <a:r>
              <a:rPr lang="en-US" sz="2000" dirty="0" err="1">
                <a:latin typeface="Oswald" panose="00000500000000000000" pitchFamily="2" charset="0"/>
                <a:ea typeface="Verdana" panose="020B0604030504040204" pitchFamily="34" charset="0"/>
              </a:rPr>
              <a:t>hogar</a:t>
            </a:r>
            <a:r>
              <a:rPr lang="en-US" sz="2000" dirty="0">
                <a:latin typeface="Oswald" panose="00000500000000000000" pitchFamily="2" charset="0"/>
                <a:ea typeface="Verdana" panose="020B0604030504040204" pitchFamily="34" charset="0"/>
              </a:rPr>
              <a:t> que se </a:t>
            </a:r>
            <a:r>
              <a:rPr lang="en-US" sz="2000" dirty="0" err="1">
                <a:latin typeface="Oswald" panose="00000500000000000000" pitchFamily="2" charset="0"/>
                <a:ea typeface="Verdana" panose="020B0604030504040204" pitchFamily="34" charset="0"/>
              </a:rPr>
              <a:t>mantienen</a:t>
            </a:r>
            <a:r>
              <a:rPr lang="en-US" sz="2000" dirty="0">
                <a:latin typeface="Oswald" panose="00000500000000000000" pitchFamily="2" charset="0"/>
                <a:ea typeface="Verdana" panose="020B0604030504040204" pitchFamily="34" charset="0"/>
              </a:rPr>
              <a:t> </a:t>
            </a:r>
            <a:r>
              <a:rPr lang="en-US" sz="2000" dirty="0" err="1">
                <a:latin typeface="Oswald" panose="00000500000000000000" pitchFamily="2" charset="0"/>
                <a:ea typeface="Verdana" panose="020B0604030504040204" pitchFamily="34" charset="0"/>
              </a:rPr>
              <a:t>por</a:t>
            </a:r>
            <a:r>
              <a:rPr lang="en-US" sz="2000" dirty="0">
                <a:latin typeface="Oswald" panose="00000500000000000000" pitchFamily="2" charset="0"/>
                <a:ea typeface="Verdana" panose="020B0604030504040204" pitchFamily="34" charset="0"/>
              </a:rPr>
              <a:t> </a:t>
            </a:r>
            <a:r>
              <a:rPr lang="en-US" sz="2000" dirty="0" err="1">
                <a:latin typeface="Oswald" panose="00000500000000000000" pitchFamily="2" charset="0"/>
                <a:ea typeface="Verdana" panose="020B0604030504040204" pitchFamily="34" charset="0"/>
              </a:rPr>
              <a:t>si</a:t>
            </a:r>
            <a:r>
              <a:rPr lang="en-US" sz="2000" dirty="0">
                <a:latin typeface="Oswald" panose="00000500000000000000" pitchFamily="2" charset="0"/>
                <a:ea typeface="Verdana" panose="020B0604030504040204" pitchFamily="34" charset="0"/>
              </a:rPr>
              <a:t> </a:t>
            </a:r>
            <a:r>
              <a:rPr lang="en-US" sz="2000" dirty="0" err="1">
                <a:latin typeface="Oswald" panose="00000500000000000000" pitchFamily="2" charset="0"/>
                <a:ea typeface="Verdana" panose="020B0604030504040204" pitchFamily="34" charset="0"/>
              </a:rPr>
              <a:t>mismos</a:t>
            </a:r>
            <a:r>
              <a:rPr lang="en-US" sz="2000" dirty="0">
                <a:latin typeface="Oswald" panose="00000500000000000000" pitchFamily="2" charset="0"/>
                <a:ea typeface="Verdana" panose="020B0604030504040204" pitchFamily="34" charset="0"/>
              </a:rPr>
              <a:t>.</a:t>
            </a:r>
            <a:endParaRPr lang="en-US" dirty="0"/>
          </a:p>
        </p:txBody>
      </p:sp>
      <p:sp>
        <p:nvSpPr>
          <p:cNvPr id="6" name="Content Placeholder 2">
            <a:extLst>
              <a:ext uri="{FF2B5EF4-FFF2-40B4-BE49-F238E27FC236}">
                <a16:creationId xmlns:a16="http://schemas.microsoft.com/office/drawing/2014/main" id="{EEF48231-5E80-1328-8736-ADAA47D3E583}"/>
              </a:ext>
            </a:extLst>
          </p:cNvPr>
          <p:cNvSpPr txBox="1">
            <a:spLocks/>
          </p:cNvSpPr>
          <p:nvPr/>
        </p:nvSpPr>
        <p:spPr>
          <a:xfrm>
            <a:off x="1412662" y="6125604"/>
            <a:ext cx="8829720" cy="458292"/>
          </a:xfrm>
          <a:prstGeom prst="rect">
            <a:avLst/>
          </a:prstGeom>
        </p:spPr>
        <p:txBody>
          <a:bodyPr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813816">
              <a:spcBef>
                <a:spcPts val="890"/>
              </a:spcBef>
              <a:buNone/>
            </a:pPr>
            <a:r>
              <a:rPr lang="en-US" sz="2000" i="1" kern="1200" dirty="0">
                <a:solidFill>
                  <a:schemeClr val="accent2"/>
                </a:solidFill>
                <a:latin typeface="Verdana" panose="020B0604030504040204" pitchFamily="34" charset="0"/>
                <a:ea typeface="Verdana" panose="020B0604030504040204" pitchFamily="34" charset="0"/>
                <a:cs typeface="+mn-cs"/>
              </a:rPr>
              <a:t>La </a:t>
            </a:r>
            <a:r>
              <a:rPr lang="en-US" sz="2000" i="1" kern="1200" dirty="0" err="1">
                <a:solidFill>
                  <a:schemeClr val="accent2"/>
                </a:solidFill>
                <a:latin typeface="Verdana" panose="020B0604030504040204" pitchFamily="34" charset="0"/>
                <a:ea typeface="Verdana" panose="020B0604030504040204" pitchFamily="34" charset="0"/>
                <a:cs typeface="+mn-cs"/>
              </a:rPr>
              <a:t>mayoria</a:t>
            </a:r>
            <a:r>
              <a:rPr lang="en-US" sz="2000" i="1" kern="1200" dirty="0">
                <a:solidFill>
                  <a:schemeClr val="accent2"/>
                </a:solidFill>
                <a:latin typeface="Verdana" panose="020B0604030504040204" pitchFamily="34" charset="0"/>
                <a:ea typeface="Verdana" panose="020B0604030504040204" pitchFamily="34" charset="0"/>
                <a:cs typeface="+mn-cs"/>
              </a:rPr>
              <a:t> de </a:t>
            </a:r>
            <a:r>
              <a:rPr lang="en-US" sz="2000" i="1" kern="1200" dirty="0" err="1">
                <a:solidFill>
                  <a:schemeClr val="accent2"/>
                </a:solidFill>
                <a:latin typeface="Verdana" panose="020B0604030504040204" pitchFamily="34" charset="0"/>
                <a:ea typeface="Verdana" panose="020B0604030504040204" pitchFamily="34" charset="0"/>
                <a:cs typeface="+mn-cs"/>
              </a:rPr>
              <a:t>los</a:t>
            </a:r>
            <a:r>
              <a:rPr lang="en-US" sz="2000" i="1" kern="1200" dirty="0">
                <a:solidFill>
                  <a:schemeClr val="accent2"/>
                </a:solidFill>
                <a:latin typeface="Verdana" panose="020B0604030504040204" pitchFamily="34" charset="0"/>
                <a:ea typeface="Verdana" panose="020B0604030504040204" pitchFamily="34" charset="0"/>
                <a:cs typeface="+mn-cs"/>
              </a:rPr>
              <a:t> </a:t>
            </a:r>
            <a:r>
              <a:rPr lang="en-US" sz="2000" i="1" kern="1200" dirty="0" err="1">
                <a:solidFill>
                  <a:schemeClr val="accent2"/>
                </a:solidFill>
                <a:latin typeface="Verdana" panose="020B0604030504040204" pitchFamily="34" charset="0"/>
                <a:ea typeface="Verdana" panose="020B0604030504040204" pitchFamily="34" charset="0"/>
                <a:cs typeface="+mn-cs"/>
              </a:rPr>
              <a:t>estudiantes</a:t>
            </a:r>
            <a:r>
              <a:rPr lang="en-US" sz="2000" i="1" kern="1200" dirty="0">
                <a:solidFill>
                  <a:schemeClr val="accent2"/>
                </a:solidFill>
                <a:latin typeface="Verdana" panose="020B0604030504040204" pitchFamily="34" charset="0"/>
                <a:ea typeface="Verdana" panose="020B0604030504040204" pitchFamily="34" charset="0"/>
                <a:cs typeface="+mn-cs"/>
              </a:rPr>
              <a:t> de </a:t>
            </a:r>
            <a:r>
              <a:rPr lang="en-US" sz="2000" i="1" kern="1200" dirty="0" err="1">
                <a:solidFill>
                  <a:schemeClr val="accent2"/>
                </a:solidFill>
                <a:latin typeface="Verdana" panose="020B0604030504040204" pitchFamily="34" charset="0"/>
                <a:ea typeface="Verdana" panose="020B0604030504040204" pitchFamily="34" charset="0"/>
                <a:cs typeface="+mn-cs"/>
              </a:rPr>
              <a:t>secundaria</a:t>
            </a:r>
            <a:r>
              <a:rPr lang="en-US" sz="2000" i="1" kern="1200" dirty="0">
                <a:solidFill>
                  <a:schemeClr val="accent2"/>
                </a:solidFill>
                <a:latin typeface="Verdana" panose="020B0604030504040204" pitchFamily="34" charset="0"/>
                <a:ea typeface="Verdana" panose="020B0604030504040204" pitchFamily="34" charset="0"/>
                <a:cs typeface="+mn-cs"/>
              </a:rPr>
              <a:t> </a:t>
            </a:r>
            <a:r>
              <a:rPr lang="en-US" sz="2000" i="1" kern="1200" dirty="0" err="1">
                <a:solidFill>
                  <a:schemeClr val="accent2"/>
                </a:solidFill>
                <a:latin typeface="Verdana" panose="020B0604030504040204" pitchFamily="34" charset="0"/>
                <a:ea typeface="Verdana" panose="020B0604030504040204" pitchFamily="34" charset="0"/>
                <a:cs typeface="+mn-cs"/>
              </a:rPr>
              <a:t>seran</a:t>
            </a:r>
            <a:r>
              <a:rPr lang="en-US" sz="2000" i="1" kern="1200" dirty="0">
                <a:solidFill>
                  <a:schemeClr val="accent2"/>
                </a:solidFill>
                <a:latin typeface="Verdana" panose="020B0604030504040204" pitchFamily="34" charset="0"/>
                <a:ea typeface="Verdana" panose="020B0604030504040204" pitchFamily="34" charset="0"/>
                <a:cs typeface="+mn-cs"/>
              </a:rPr>
              <a:t> </a:t>
            </a:r>
            <a:r>
              <a:rPr lang="en-US" sz="2000" i="1" kern="1200" dirty="0" err="1">
                <a:solidFill>
                  <a:schemeClr val="accent2"/>
                </a:solidFill>
                <a:latin typeface="Verdana" panose="020B0604030504040204" pitchFamily="34" charset="0"/>
                <a:ea typeface="Verdana" panose="020B0604030504040204" pitchFamily="34" charset="0"/>
                <a:cs typeface="+mn-cs"/>
              </a:rPr>
              <a:t>dependientes</a:t>
            </a:r>
            <a:r>
              <a:rPr lang="en-US" sz="2000" i="1" kern="1200" dirty="0">
                <a:solidFill>
                  <a:schemeClr val="accent2"/>
                </a:solidFill>
                <a:latin typeface="Verdana" panose="020B0604030504040204" pitchFamily="34" charset="0"/>
                <a:ea typeface="Verdana" panose="020B0604030504040204" pitchFamily="34" charset="0"/>
                <a:cs typeface="+mn-cs"/>
              </a:rPr>
              <a:t>.</a:t>
            </a:r>
            <a:endParaRPr lang="en-US" sz="2000" i="1" dirty="0">
              <a:solidFill>
                <a:schemeClr val="accent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50653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38200" y="557188"/>
            <a:ext cx="10515600" cy="1133499"/>
          </a:xfrm>
          <a:prstGeom prst="ellipse">
            <a:avLst/>
          </a:prstGeom>
        </p:spPr>
        <p:txBody>
          <a:bodyPr vert="horz" lIns="91440" tIns="45720" rIns="91440" bIns="45720" rtlCol="0">
            <a:normAutofit/>
          </a:bodyPr>
          <a:lstStyle/>
          <a:p>
            <a:pPr algn="ctr"/>
            <a:r>
              <a:rPr lang="en-US" sz="4000" b="1" kern="1200" dirty="0">
                <a:latin typeface="Oswald" panose="00000500000000000000" pitchFamily="2" charset="0"/>
              </a:rPr>
              <a:t>Padre </a:t>
            </a:r>
            <a:r>
              <a:rPr lang="en-US" sz="4000" b="1" kern="1200" dirty="0" err="1">
                <a:latin typeface="Oswald" panose="00000500000000000000" pitchFamily="2" charset="0"/>
              </a:rPr>
              <a:t>en</a:t>
            </a:r>
            <a:r>
              <a:rPr lang="en-US" sz="4000" b="1" kern="1200" dirty="0">
                <a:latin typeface="Oswald" panose="00000500000000000000" pitchFamily="2" charset="0"/>
              </a:rPr>
              <a:t> record </a:t>
            </a:r>
            <a:r>
              <a:rPr lang="en-US" sz="4000" b="1" kern="1200" dirty="0" err="1">
                <a:latin typeface="Oswald" panose="00000500000000000000" pitchFamily="2" charset="0"/>
              </a:rPr>
              <a:t>en</a:t>
            </a:r>
            <a:r>
              <a:rPr lang="en-US" sz="4000" b="1" kern="1200" dirty="0">
                <a:latin typeface="Oswald" panose="00000500000000000000" pitchFamily="2" charset="0"/>
              </a:rPr>
              <a:t> la FAFSA</a:t>
            </a:r>
          </a:p>
        </p:txBody>
      </p:sp>
      <p:graphicFrame>
        <p:nvGraphicFramePr>
          <p:cNvPr id="5" name="Content Placeholder 1">
            <a:extLst>
              <a:ext uri="{FF2B5EF4-FFF2-40B4-BE49-F238E27FC236}">
                <a16:creationId xmlns:a16="http://schemas.microsoft.com/office/drawing/2014/main" id="{D7C8864B-BF0A-AD6E-31A3-CAE45B06CE82}"/>
              </a:ext>
            </a:extLst>
          </p:cNvPr>
          <p:cNvGraphicFramePr>
            <a:graphicFrameLocks noGrp="1"/>
          </p:cNvGraphicFramePr>
          <p:nvPr>
            <p:ph idx="1"/>
            <p:extLst>
              <p:ext uri="{D42A27DB-BD31-4B8C-83A1-F6EECF244321}">
                <p14:modId xmlns:p14="http://schemas.microsoft.com/office/powerpoint/2010/main" val="960972709"/>
              </p:ext>
            </p:extLst>
          </p:nvPr>
        </p:nvGraphicFramePr>
        <p:xfrm>
          <a:off x="307649" y="1555335"/>
          <a:ext cx="11881302" cy="4626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8258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3284</TotalTime>
  <Words>3149</Words>
  <Application>Microsoft Office PowerPoint</Application>
  <PresentationFormat>Widescreen</PresentationFormat>
  <Paragraphs>342</Paragraphs>
  <Slides>70</Slides>
  <Notes>52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70</vt:i4>
      </vt:variant>
    </vt:vector>
  </HeadingPairs>
  <TitlesOfParts>
    <vt:vector size="80" baseType="lpstr">
      <vt:lpstr>Arial</vt:lpstr>
      <vt:lpstr>Calibri</vt:lpstr>
      <vt:lpstr>Calibri Light</vt:lpstr>
      <vt:lpstr>Courier New</vt:lpstr>
      <vt:lpstr>Google Sans</vt:lpstr>
      <vt:lpstr>Montserrat</vt:lpstr>
      <vt:lpstr>Montserrat Medium</vt:lpstr>
      <vt:lpstr>Oswald</vt:lpstr>
      <vt:lpstr>Verdana</vt:lpstr>
      <vt:lpstr>Office Theme</vt:lpstr>
      <vt:lpstr>2024-2025 Proceso de Ayuda Financiera</vt:lpstr>
      <vt:lpstr>El proceso de la ayuda financiera comienza con la forma de la FAFSA  StudentAid.gov </vt:lpstr>
      <vt:lpstr>La forma de la FAFSA</vt:lpstr>
      <vt:lpstr>2024-2025 Ayuda Financiera Cronograma</vt:lpstr>
      <vt:lpstr>Cuenta FSA (Federal Student Aid ID)</vt:lpstr>
      <vt:lpstr>Autenticación MultiFactor (MFA)</vt:lpstr>
      <vt:lpstr>Acceder con el MFA</vt:lpstr>
      <vt:lpstr>Estado de Dependencia</vt:lpstr>
      <vt:lpstr>Padre en record en la FAFSA</vt:lpstr>
      <vt:lpstr>Preguntas de Ayuda de los Padres</vt:lpstr>
      <vt:lpstr>Contribuyentes </vt:lpstr>
      <vt:lpstr>Página de Inicio de la FAFSA® de los Estudiantes Dependientes</vt:lpstr>
      <vt:lpstr>Estudiante Dependiente: Inicio de Sesión</vt:lpstr>
      <vt:lpstr>Roles de los Estudiantes Dependientes</vt:lpstr>
      <vt:lpstr>Orientación de Estudiantes (1 of 4)</vt:lpstr>
      <vt:lpstr>Información de Identidad del Estudiante Dependiente</vt:lpstr>
      <vt:lpstr>Información de Identidad del Estudiante Dependiente(Continuación)</vt:lpstr>
      <vt:lpstr>Estudiante Dependiente Proporciona Consentimiento</vt:lpstr>
      <vt:lpstr>Introducción: Circunstancias Personales del Estudiante Dependiente</vt:lpstr>
      <vt:lpstr>Planes de Carreras Universitarias para Estudiantes Dependientes</vt:lpstr>
      <vt:lpstr>Circunstancias Personales de los Estudiantes Dependientes</vt:lpstr>
      <vt:lpstr>Otras Circunstancias del Estudiante Dependiente</vt:lpstr>
      <vt:lpstr>Circunstancias Inusuales del Estudiante Dependiente</vt:lpstr>
      <vt:lpstr>Estado de Dependecia del Estudiante: Estudiante Dependiente</vt:lpstr>
      <vt:lpstr>Estudiante Dependiente: Diganos Acerca de sus Padres </vt:lpstr>
      <vt:lpstr>Estudiante Dependiente Invita los padres a la FAFSA® </vt:lpstr>
      <vt:lpstr>Información demográfica del Estudiante Dependiente </vt:lpstr>
      <vt:lpstr>Raza y Etnicidad del Estudiante Dependiente </vt:lpstr>
      <vt:lpstr>Raza y Etnicidad del Estudiante Dependiente (Continuación)</vt:lpstr>
      <vt:lpstr>Estado de Ciudadanía del Estudiante Dependiente </vt:lpstr>
      <vt:lpstr>Educación de los padres del Estudiante Dependiente </vt:lpstr>
      <vt:lpstr>Estado de Finalización de la escuela secundaria del Estudiante Dependiente</vt:lpstr>
      <vt:lpstr>Información de la escuela secundaria del Estudiante Dependiente</vt:lpstr>
      <vt:lpstr>Información de declaración de Impuestos del Estudiante Dependiente</vt:lpstr>
      <vt:lpstr>Bienes/propiedades del Estudiante Dependiente</vt:lpstr>
      <vt:lpstr>Búsqueda de Universidad del Estudiante Dependiente</vt:lpstr>
      <vt:lpstr>Página de Revisión del Estudiante Dependiente</vt:lpstr>
      <vt:lpstr>Página de Revisión del Estudiante Dependiente (Continuación)</vt:lpstr>
      <vt:lpstr>Firma del Estudiante Dependiente</vt:lpstr>
      <vt:lpstr>Sección Completa del Estudiante Dependiente </vt:lpstr>
      <vt:lpstr>Sección Completa del Estudiante Dependiente (Continuación)</vt:lpstr>
      <vt:lpstr>Correo electrónico del padre/madre del Estudiante Dependiente</vt:lpstr>
      <vt:lpstr>Inicio de Sesión de los padres del Estudiante Dependiente </vt:lpstr>
      <vt:lpstr>Padre/Madre del Estudiante Dependiente que Contribuye a la forma FAFSA®</vt:lpstr>
      <vt:lpstr>Información de Identidad de los Padres del Estudiante Dependiente</vt:lpstr>
      <vt:lpstr>Información de Identidad de los Padres del Estudiante Dependiente (Continuación)</vt:lpstr>
      <vt:lpstr>Padres del Estudiante Dependiente Proporciona Consentimiento</vt:lpstr>
      <vt:lpstr>Introducción: Datos Demográficos de los Padres del Estudiante Dependiente</vt:lpstr>
      <vt:lpstr>Estado Civil actual de los padres del Estudiante Dependiente</vt:lpstr>
      <vt:lpstr>Información de Identidad de los Padres del Estudiante Dependiente</vt:lpstr>
      <vt:lpstr>Información de Identidad de los Padres del Estudiante Dependiente (Continuación)</vt:lpstr>
      <vt:lpstr>Padres del Estudiante Dependiente Proporciona Consentimiento</vt:lpstr>
      <vt:lpstr>Introducción: Datos Demográficos de los Padres del Estudiante Dependiente</vt:lpstr>
      <vt:lpstr>Estado Civil actual de los padres del Estudiante Dependiente</vt:lpstr>
      <vt:lpstr>Tamaño de la Familia de los Padres</vt:lpstr>
      <vt:lpstr>Numero en la Universidad del hogar de los Padres</vt:lpstr>
      <vt:lpstr>Bienes/Propiedades de los Padres</vt:lpstr>
      <vt:lpstr>Bienes/Propiedades que NO se reportan</vt:lpstr>
      <vt:lpstr>Bienes/Propiedades que se reportan</vt:lpstr>
      <vt:lpstr>Información del Otro Padre/Madre del Estudiante Dependiente</vt:lpstr>
      <vt:lpstr>Página de Revisión del Padre/Madre del Estudiante Dependiente</vt:lpstr>
      <vt:lpstr>Firma del Padre/Madre del Estudiante Dependiente</vt:lpstr>
      <vt:lpstr>Confirmación de FAFSA® del Estudiante Dependiente </vt:lpstr>
      <vt:lpstr>Que pasa si….   </vt:lpstr>
      <vt:lpstr>Indíce de la Ayuda Estudiantil  (Student Aid Index - SAI)</vt:lpstr>
      <vt:lpstr>Circunstancias Especiales</vt:lpstr>
      <vt:lpstr>PowerPoint Presentation</vt:lpstr>
      <vt:lpstr>Revision de la Oficina de Ayuda Financiera</vt:lpstr>
      <vt:lpstr>Comunicaciones de la Universidad</vt:lpstr>
      <vt:lpstr>Privacidad del estudiante</vt:lpstr>
    </vt:vector>
  </TitlesOfParts>
  <Company>The Ohio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Phillips, Faith</dc:creator>
  <cp:lastModifiedBy>MorraLee Keller</cp:lastModifiedBy>
  <cp:revision>44</cp:revision>
  <dcterms:created xsi:type="dcterms:W3CDTF">2023-08-24T01:28:37Z</dcterms:created>
  <dcterms:modified xsi:type="dcterms:W3CDTF">2023-12-06T19:08:32Z</dcterms:modified>
</cp:coreProperties>
</file>