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71"/>
  </p:notesMasterIdLst>
  <p:handoutMasterIdLst>
    <p:handoutMasterId r:id="rId72"/>
  </p:handoutMasterIdLst>
  <p:sldIdLst>
    <p:sldId id="256" r:id="rId2"/>
    <p:sldId id="257" r:id="rId3"/>
    <p:sldId id="258" r:id="rId4"/>
    <p:sldId id="259" r:id="rId5"/>
    <p:sldId id="260" r:id="rId6"/>
    <p:sldId id="261" r:id="rId7"/>
    <p:sldId id="263" r:id="rId8"/>
    <p:sldId id="264" r:id="rId9"/>
    <p:sldId id="266" r:id="rId10"/>
    <p:sldId id="267" r:id="rId11"/>
    <p:sldId id="268" r:id="rId12"/>
    <p:sldId id="270" r:id="rId13"/>
    <p:sldId id="271" r:id="rId14"/>
    <p:sldId id="272" r:id="rId15"/>
    <p:sldId id="273" r:id="rId16"/>
    <p:sldId id="312" r:id="rId17"/>
    <p:sldId id="277" r:id="rId18"/>
    <p:sldId id="278" r:id="rId19"/>
    <p:sldId id="306" r:id="rId20"/>
    <p:sldId id="285" r:id="rId21"/>
    <p:sldId id="323" r:id="rId22"/>
    <p:sldId id="313" r:id="rId23"/>
    <p:sldId id="314" r:id="rId24"/>
    <p:sldId id="287" r:id="rId25"/>
    <p:sldId id="324" r:id="rId26"/>
    <p:sldId id="315" r:id="rId27"/>
    <p:sldId id="316" r:id="rId28"/>
    <p:sldId id="325" r:id="rId29"/>
    <p:sldId id="326" r:id="rId30"/>
    <p:sldId id="288" r:id="rId31"/>
    <p:sldId id="327" r:id="rId32"/>
    <p:sldId id="328" r:id="rId33"/>
    <p:sldId id="329" r:id="rId34"/>
    <p:sldId id="330" r:id="rId35"/>
    <p:sldId id="317" r:id="rId36"/>
    <p:sldId id="303" r:id="rId37"/>
    <p:sldId id="289" r:id="rId38"/>
    <p:sldId id="318" r:id="rId39"/>
    <p:sldId id="322" r:id="rId40"/>
    <p:sldId id="282" r:id="rId41"/>
    <p:sldId id="331" r:id="rId42"/>
    <p:sldId id="332" r:id="rId43"/>
    <p:sldId id="333" r:id="rId44"/>
    <p:sldId id="334" r:id="rId45"/>
    <p:sldId id="335" r:id="rId46"/>
    <p:sldId id="336" r:id="rId47"/>
    <p:sldId id="337" r:id="rId48"/>
    <p:sldId id="320" r:id="rId49"/>
    <p:sldId id="338" r:id="rId50"/>
    <p:sldId id="339" r:id="rId51"/>
    <p:sldId id="340" r:id="rId52"/>
    <p:sldId id="341" r:id="rId53"/>
    <p:sldId id="342" r:id="rId54"/>
    <p:sldId id="343" r:id="rId55"/>
    <p:sldId id="344" r:id="rId56"/>
    <p:sldId id="345" r:id="rId57"/>
    <p:sldId id="346" r:id="rId58"/>
    <p:sldId id="347" r:id="rId59"/>
    <p:sldId id="283" r:id="rId60"/>
    <p:sldId id="348" r:id="rId61"/>
    <p:sldId id="350" r:id="rId62"/>
    <p:sldId id="351" r:id="rId63"/>
    <p:sldId id="352" r:id="rId64"/>
    <p:sldId id="305" r:id="rId65"/>
    <p:sldId id="300" r:id="rId66"/>
    <p:sldId id="299" r:id="rId67"/>
    <p:sldId id="311" r:id="rId68"/>
    <p:sldId id="302" r:id="rId69"/>
    <p:sldId id="301" r:id="rId7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60571-4703-4E86-956E-BC4EE56C3AAF}" v="466" dt="2024-10-14T21:00:46.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9" autoAdjust="0"/>
    <p:restoredTop sz="95118" autoAdjust="0"/>
  </p:normalViewPr>
  <p:slideViewPr>
    <p:cSldViewPr>
      <p:cViewPr varScale="1">
        <p:scale>
          <a:sx n="79" d="100"/>
          <a:sy n="79" d="100"/>
        </p:scale>
        <p:origin x="1795" y="7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1.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svg"/><Relationship Id="rId1" Type="http://schemas.openxmlformats.org/officeDocument/2006/relationships/image" Target="../media/image1.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1.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svg"/><Relationship Id="rId1" Type="http://schemas.openxmlformats.org/officeDocument/2006/relationships/image" Target="../media/image1.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CBAC5-FB89-4B2F-A03A-9DC6FE33E7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CDD0A9E-0A32-4F97-ABDA-ED5607F9F8B2}">
      <dgm:prSet/>
      <dgm:spPr/>
      <dgm:t>
        <a:bodyPr/>
        <a:lstStyle/>
        <a:p>
          <a:r>
            <a:rPr lang="en-US" dirty="0"/>
            <a:t>¿</a:t>
          </a:r>
          <a:r>
            <a:rPr lang="en-US" dirty="0" err="1"/>
            <a:t>Qué</a:t>
          </a:r>
          <a:r>
            <a:rPr lang="en-US" dirty="0"/>
            <a:t> es la </a:t>
          </a:r>
          <a:r>
            <a:rPr lang="en-US" dirty="0" err="1"/>
            <a:t>ayuda</a:t>
          </a:r>
          <a:r>
            <a:rPr lang="en-US" dirty="0"/>
            <a:t> </a:t>
          </a:r>
          <a:r>
            <a:rPr lang="en-US" dirty="0" err="1"/>
            <a:t>financiera</a:t>
          </a:r>
          <a:r>
            <a:rPr lang="en-US" dirty="0"/>
            <a:t>?</a:t>
          </a:r>
        </a:p>
      </dgm:t>
    </dgm:pt>
    <dgm:pt modelId="{76C721A6-48E3-47EC-B15D-C3E38E01F78C}" type="parTrans" cxnId="{486A8149-D6F0-4B5F-B192-87389224A9DD}">
      <dgm:prSet/>
      <dgm:spPr/>
      <dgm:t>
        <a:bodyPr/>
        <a:lstStyle/>
        <a:p>
          <a:endParaRPr lang="en-US"/>
        </a:p>
      </dgm:t>
    </dgm:pt>
    <dgm:pt modelId="{7B332FCE-6E8A-4C87-AEE6-0C65A149B78E}" type="sibTrans" cxnId="{486A8149-D6F0-4B5F-B192-87389224A9DD}">
      <dgm:prSet/>
      <dgm:spPr/>
      <dgm:t>
        <a:bodyPr/>
        <a:lstStyle/>
        <a:p>
          <a:endParaRPr lang="en-US"/>
        </a:p>
      </dgm:t>
    </dgm:pt>
    <dgm:pt modelId="{17516CAA-9FD3-42A5-8496-0564083E360D}">
      <dgm:prSet/>
      <dgm:spPr/>
      <dgm:t>
        <a:bodyPr/>
        <a:lstStyle/>
        <a:p>
          <a:r>
            <a:rPr lang="en-US" dirty="0"/>
            <a:t>Costo de </a:t>
          </a:r>
          <a:r>
            <a:rPr lang="en-US" dirty="0" err="1"/>
            <a:t>Asistencia</a:t>
          </a:r>
          <a:r>
            <a:rPr lang="en-US" dirty="0"/>
            <a:t> (Cost Of Attendance - COA)</a:t>
          </a:r>
        </a:p>
      </dgm:t>
    </dgm:pt>
    <dgm:pt modelId="{17DC156D-94F7-44CF-BBEE-0A53807C8353}" type="parTrans" cxnId="{C2FE73D2-C69A-45D9-BDC7-D9D4ADD963C7}">
      <dgm:prSet/>
      <dgm:spPr/>
      <dgm:t>
        <a:bodyPr/>
        <a:lstStyle/>
        <a:p>
          <a:endParaRPr lang="en-US"/>
        </a:p>
      </dgm:t>
    </dgm:pt>
    <dgm:pt modelId="{D12A5A48-09F3-4BD9-A3C2-50AE83625A5F}" type="sibTrans" cxnId="{C2FE73D2-C69A-45D9-BDC7-D9D4ADD963C7}">
      <dgm:prSet/>
      <dgm:spPr/>
      <dgm:t>
        <a:bodyPr/>
        <a:lstStyle/>
        <a:p>
          <a:endParaRPr lang="en-US"/>
        </a:p>
      </dgm:t>
    </dgm:pt>
    <dgm:pt modelId="{C0C26EF9-D520-4862-83F1-F7D076C3E85B}">
      <dgm:prSet custT="1"/>
      <dgm:spPr/>
      <dgm:t>
        <a:bodyPr/>
        <a:lstStyle/>
        <a:p>
          <a:r>
            <a:rPr lang="en-US" sz="1700" kern="1200" dirty="0" err="1">
              <a:solidFill>
                <a:prstClr val="black">
                  <a:hueOff val="0"/>
                  <a:satOff val="0"/>
                  <a:lumOff val="0"/>
                  <a:alphaOff val="0"/>
                </a:prstClr>
              </a:solidFill>
              <a:latin typeface="Calibri" panose="020F0502020204030204"/>
              <a:ea typeface="+mn-ea"/>
              <a:cs typeface="+mn-cs"/>
            </a:rPr>
            <a:t>Indice</a:t>
          </a:r>
          <a:r>
            <a:rPr lang="en-US" sz="1700" kern="1200" dirty="0">
              <a:solidFill>
                <a:prstClr val="black">
                  <a:hueOff val="0"/>
                  <a:satOff val="0"/>
                  <a:lumOff val="0"/>
                  <a:alphaOff val="0"/>
                </a:prstClr>
              </a:solidFill>
              <a:latin typeface="Calibri" panose="020F0502020204030204"/>
              <a:ea typeface="+mn-ea"/>
              <a:cs typeface="+mn-cs"/>
            </a:rPr>
            <a:t> </a:t>
          </a:r>
          <a:r>
            <a:rPr lang="en-US" sz="1700" kern="1200" dirty="0"/>
            <a:t>de </a:t>
          </a:r>
          <a:r>
            <a:rPr lang="en-US" sz="1700" kern="1200" dirty="0" err="1"/>
            <a:t>Ayuda</a:t>
          </a:r>
          <a:r>
            <a:rPr lang="en-US" sz="1700" kern="1200" dirty="0"/>
            <a:t> </a:t>
          </a:r>
          <a:r>
            <a:rPr lang="en-US" sz="1700" kern="1200" dirty="0" err="1"/>
            <a:t>Estudiantil</a:t>
          </a:r>
          <a:r>
            <a:rPr lang="en-US" sz="1700" kern="1200" dirty="0"/>
            <a:t> (Student Aid Index -SAI)</a:t>
          </a:r>
        </a:p>
      </dgm:t>
    </dgm:pt>
    <dgm:pt modelId="{6AD54361-A91E-43BC-9D05-66B8B87EF7BD}" type="parTrans" cxnId="{5AA7A1BF-85F0-477F-8F23-E0EE5D08B4A0}">
      <dgm:prSet/>
      <dgm:spPr/>
      <dgm:t>
        <a:bodyPr/>
        <a:lstStyle/>
        <a:p>
          <a:endParaRPr lang="en-US"/>
        </a:p>
      </dgm:t>
    </dgm:pt>
    <dgm:pt modelId="{A93B8ACD-5DD4-449D-A77D-844AE738E9C7}" type="sibTrans" cxnId="{5AA7A1BF-85F0-477F-8F23-E0EE5D08B4A0}">
      <dgm:prSet/>
      <dgm:spPr/>
      <dgm:t>
        <a:bodyPr/>
        <a:lstStyle/>
        <a:p>
          <a:endParaRPr lang="en-US"/>
        </a:p>
      </dgm:t>
    </dgm:pt>
    <dgm:pt modelId="{6BBECB37-DC7B-4252-9C1C-E965C79C9D5A}">
      <dgm:prSet/>
      <dgm:spPr/>
      <dgm:t>
        <a:bodyPr/>
        <a:lstStyle/>
        <a:p>
          <a:r>
            <a:rPr lang="en-US" dirty="0" err="1"/>
            <a:t>Necesidad</a:t>
          </a:r>
          <a:r>
            <a:rPr lang="en-US" dirty="0"/>
            <a:t> </a:t>
          </a:r>
          <a:r>
            <a:rPr lang="en-US" dirty="0" err="1"/>
            <a:t>Financiera</a:t>
          </a:r>
          <a:endParaRPr lang="en-US" dirty="0"/>
        </a:p>
      </dgm:t>
    </dgm:pt>
    <dgm:pt modelId="{25372A93-C493-43A9-8CE5-0F688A38B331}" type="parTrans" cxnId="{82D5B41C-D8FC-4096-87ED-B5BB823740D5}">
      <dgm:prSet/>
      <dgm:spPr/>
      <dgm:t>
        <a:bodyPr/>
        <a:lstStyle/>
        <a:p>
          <a:endParaRPr lang="en-US"/>
        </a:p>
      </dgm:t>
    </dgm:pt>
    <dgm:pt modelId="{0C52D126-0D10-4A08-BEC2-FBA5C0311AB7}" type="sibTrans" cxnId="{82D5B41C-D8FC-4096-87ED-B5BB823740D5}">
      <dgm:prSet/>
      <dgm:spPr/>
      <dgm:t>
        <a:bodyPr/>
        <a:lstStyle/>
        <a:p>
          <a:endParaRPr lang="en-US"/>
        </a:p>
      </dgm:t>
    </dgm:pt>
    <dgm:pt modelId="{0660F9E2-143D-45A6-ABFC-D77654B0DD0E}">
      <dgm:prSet/>
      <dgm:spPr/>
      <dgm:t>
        <a:bodyPr/>
        <a:lstStyle/>
        <a:p>
          <a:r>
            <a:rPr lang="en-US" dirty="0" err="1"/>
            <a:t>Categorias</a:t>
          </a:r>
          <a:r>
            <a:rPr lang="en-US" dirty="0"/>
            <a:t>, </a:t>
          </a:r>
          <a:r>
            <a:rPr lang="en-US" dirty="0" err="1"/>
            <a:t>tipos</a:t>
          </a:r>
          <a:r>
            <a:rPr lang="en-US" dirty="0"/>
            <a:t>, y </a:t>
          </a:r>
          <a:r>
            <a:rPr lang="en-US" dirty="0" err="1"/>
            <a:t>fuentes</a:t>
          </a:r>
          <a:r>
            <a:rPr lang="en-US" dirty="0"/>
            <a:t> de </a:t>
          </a:r>
          <a:r>
            <a:rPr lang="en-US" dirty="0" err="1"/>
            <a:t>ayuda</a:t>
          </a:r>
          <a:r>
            <a:rPr lang="en-US" dirty="0"/>
            <a:t> </a:t>
          </a:r>
          <a:r>
            <a:rPr lang="en-US" dirty="0" err="1"/>
            <a:t>financiera</a:t>
          </a:r>
          <a:endParaRPr lang="en-US" dirty="0"/>
        </a:p>
      </dgm:t>
    </dgm:pt>
    <dgm:pt modelId="{7C47B630-B8BB-4422-8B9B-FC45797D24BE}" type="parTrans" cxnId="{E3064259-C36E-4E21-8E62-E24CEB784D38}">
      <dgm:prSet/>
      <dgm:spPr/>
      <dgm:t>
        <a:bodyPr/>
        <a:lstStyle/>
        <a:p>
          <a:endParaRPr lang="en-US"/>
        </a:p>
      </dgm:t>
    </dgm:pt>
    <dgm:pt modelId="{E14CD64F-9AE4-4E5C-98BD-3129579E75A1}" type="sibTrans" cxnId="{E3064259-C36E-4E21-8E62-E24CEB784D38}">
      <dgm:prSet/>
      <dgm:spPr/>
      <dgm:t>
        <a:bodyPr/>
        <a:lstStyle/>
        <a:p>
          <a:endParaRPr lang="en-US"/>
        </a:p>
      </dgm:t>
    </dgm:pt>
    <dgm:pt modelId="{3C414C82-D599-45E6-80ED-D861047A2A9D}">
      <dgm:prSet/>
      <dgm:spPr/>
      <dgm:t>
        <a:bodyPr/>
        <a:lstStyle/>
        <a:p>
          <a:r>
            <a:rPr lang="en-US" dirty="0" err="1"/>
            <a:t>Solicitud</a:t>
          </a:r>
          <a:r>
            <a:rPr lang="en-US" dirty="0"/>
            <a:t> </a:t>
          </a:r>
          <a:r>
            <a:rPr lang="en-US" dirty="0" err="1"/>
            <a:t>Gratuita</a:t>
          </a:r>
          <a:r>
            <a:rPr lang="en-US" dirty="0"/>
            <a:t> de </a:t>
          </a:r>
          <a:r>
            <a:rPr lang="en-US" dirty="0" err="1"/>
            <a:t>Ayuda</a:t>
          </a:r>
          <a:r>
            <a:rPr lang="en-US" dirty="0"/>
            <a:t> Federal para </a:t>
          </a:r>
          <a:r>
            <a:rPr lang="en-US" dirty="0" err="1"/>
            <a:t>Estudiantes</a:t>
          </a:r>
          <a:r>
            <a:rPr lang="en-US" dirty="0"/>
            <a:t> (FAFSA)</a:t>
          </a:r>
        </a:p>
      </dgm:t>
    </dgm:pt>
    <dgm:pt modelId="{58B7D505-323A-4493-A763-00CA24590777}" type="parTrans" cxnId="{E2902CAB-B585-482C-81D2-74D46F8AF3C9}">
      <dgm:prSet/>
      <dgm:spPr/>
      <dgm:t>
        <a:bodyPr/>
        <a:lstStyle/>
        <a:p>
          <a:endParaRPr lang="en-US"/>
        </a:p>
      </dgm:t>
    </dgm:pt>
    <dgm:pt modelId="{933834ED-DBDE-42B8-B7D8-BB446DB1BA23}" type="sibTrans" cxnId="{E2902CAB-B585-482C-81D2-74D46F8AF3C9}">
      <dgm:prSet/>
      <dgm:spPr/>
      <dgm:t>
        <a:bodyPr/>
        <a:lstStyle/>
        <a:p>
          <a:endParaRPr lang="en-US"/>
        </a:p>
      </dgm:t>
    </dgm:pt>
    <dgm:pt modelId="{B9F19528-8E1A-449F-9D5A-0AA2699E8284}">
      <dgm:prSet/>
      <dgm:spPr/>
      <dgm:t>
        <a:bodyPr/>
        <a:lstStyle/>
        <a:p>
          <a:r>
            <a:rPr lang="en-US" dirty="0" err="1"/>
            <a:t>Verificación</a:t>
          </a:r>
          <a:endParaRPr lang="en-US" dirty="0"/>
        </a:p>
      </dgm:t>
    </dgm:pt>
    <dgm:pt modelId="{D82763A6-1E14-4D68-A7D5-7C1DA5EA49BA}" type="parTrans" cxnId="{0CF8465B-DF43-41E7-A848-BE8D86B0C491}">
      <dgm:prSet/>
      <dgm:spPr/>
      <dgm:t>
        <a:bodyPr/>
        <a:lstStyle/>
        <a:p>
          <a:endParaRPr lang="en-US"/>
        </a:p>
      </dgm:t>
    </dgm:pt>
    <dgm:pt modelId="{20060FDB-2BDA-42F8-93EB-8C19E81CED7B}" type="sibTrans" cxnId="{0CF8465B-DF43-41E7-A848-BE8D86B0C491}">
      <dgm:prSet/>
      <dgm:spPr/>
      <dgm:t>
        <a:bodyPr/>
        <a:lstStyle/>
        <a:p>
          <a:endParaRPr lang="en-US"/>
        </a:p>
      </dgm:t>
    </dgm:pt>
    <dgm:pt modelId="{E9EC368D-86E9-458A-BFB7-FC02EC7730C4}">
      <dgm:prSet/>
      <dgm:spPr/>
      <dgm:t>
        <a:bodyPr/>
        <a:lstStyle/>
        <a:p>
          <a:r>
            <a:rPr lang="en-US" dirty="0" err="1"/>
            <a:t>Circunstancias</a:t>
          </a:r>
          <a:r>
            <a:rPr lang="en-US" dirty="0"/>
            <a:t> </a:t>
          </a:r>
          <a:r>
            <a:rPr lang="en-US" dirty="0" err="1"/>
            <a:t>Especiales</a:t>
          </a:r>
          <a:endParaRPr lang="en-US" dirty="0"/>
        </a:p>
      </dgm:t>
    </dgm:pt>
    <dgm:pt modelId="{714D47DA-FB08-46BA-A04C-B846C531A8F2}" type="parTrans" cxnId="{7FA5A001-2941-4018-A131-FBD5DDA55BD7}">
      <dgm:prSet/>
      <dgm:spPr/>
      <dgm:t>
        <a:bodyPr/>
        <a:lstStyle/>
        <a:p>
          <a:endParaRPr lang="en-US"/>
        </a:p>
      </dgm:t>
    </dgm:pt>
    <dgm:pt modelId="{C9908526-80F3-42E1-9D53-CD6EE91B4E56}" type="sibTrans" cxnId="{7FA5A001-2941-4018-A131-FBD5DDA55BD7}">
      <dgm:prSet/>
      <dgm:spPr/>
      <dgm:t>
        <a:bodyPr/>
        <a:lstStyle/>
        <a:p>
          <a:endParaRPr lang="en-US"/>
        </a:p>
      </dgm:t>
    </dgm:pt>
    <dgm:pt modelId="{A67BC917-86A1-44BA-BD8F-3CAB918819E0}">
      <dgm:prSet/>
      <dgm:spPr/>
      <dgm:t>
        <a:bodyPr/>
        <a:lstStyle/>
        <a:p>
          <a:endParaRPr lang="en-US" dirty="0"/>
        </a:p>
      </dgm:t>
    </dgm:pt>
    <dgm:pt modelId="{B9DD4E00-EBB5-49FE-A0F3-18B4419602E5}" type="parTrans" cxnId="{E4AC4902-BA35-4900-A595-43B3CFBE7CD2}">
      <dgm:prSet/>
      <dgm:spPr/>
      <dgm:t>
        <a:bodyPr/>
        <a:lstStyle/>
        <a:p>
          <a:endParaRPr lang="en-US"/>
        </a:p>
      </dgm:t>
    </dgm:pt>
    <dgm:pt modelId="{3612BACF-B11C-40F6-975B-F4951D2F71A7}" type="sibTrans" cxnId="{E4AC4902-BA35-4900-A595-43B3CFBE7CD2}">
      <dgm:prSet/>
      <dgm:spPr/>
      <dgm:t>
        <a:bodyPr/>
        <a:lstStyle/>
        <a:p>
          <a:endParaRPr lang="en-US"/>
        </a:p>
      </dgm:t>
    </dgm:pt>
    <dgm:pt modelId="{E5BB9AE5-8003-44AD-B220-6C5E31E0C525}" type="pres">
      <dgm:prSet presAssocID="{46DCBAC5-FB89-4B2F-A03A-9DC6FE33E75A}" presName="vert0" presStyleCnt="0">
        <dgm:presLayoutVars>
          <dgm:dir/>
          <dgm:animOne val="branch"/>
          <dgm:animLvl val="lvl"/>
        </dgm:presLayoutVars>
      </dgm:prSet>
      <dgm:spPr/>
    </dgm:pt>
    <dgm:pt modelId="{C30D9FF9-2A4C-4535-81BE-2C577DFF9DF7}" type="pres">
      <dgm:prSet presAssocID="{FCDD0A9E-0A32-4F97-ABDA-ED5607F9F8B2}" presName="thickLine" presStyleLbl="alignNode1" presStyleIdx="0" presStyleCnt="9"/>
      <dgm:spPr/>
    </dgm:pt>
    <dgm:pt modelId="{9ADCC278-9C39-45EE-A4AF-D7737CB41E8A}" type="pres">
      <dgm:prSet presAssocID="{FCDD0A9E-0A32-4F97-ABDA-ED5607F9F8B2}" presName="horz1" presStyleCnt="0"/>
      <dgm:spPr/>
    </dgm:pt>
    <dgm:pt modelId="{1C2A5B07-0500-4DCC-9845-230CF03A49F8}" type="pres">
      <dgm:prSet presAssocID="{FCDD0A9E-0A32-4F97-ABDA-ED5607F9F8B2}" presName="tx1" presStyleLbl="revTx" presStyleIdx="0" presStyleCnt="9"/>
      <dgm:spPr/>
    </dgm:pt>
    <dgm:pt modelId="{0743269E-FA05-420A-86D8-1057A609186A}" type="pres">
      <dgm:prSet presAssocID="{FCDD0A9E-0A32-4F97-ABDA-ED5607F9F8B2}" presName="vert1" presStyleCnt="0"/>
      <dgm:spPr/>
    </dgm:pt>
    <dgm:pt modelId="{07EB9277-2D6D-4FE6-8736-58E4F0897550}" type="pres">
      <dgm:prSet presAssocID="{17516CAA-9FD3-42A5-8496-0564083E360D}" presName="thickLine" presStyleLbl="alignNode1" presStyleIdx="1" presStyleCnt="9"/>
      <dgm:spPr/>
    </dgm:pt>
    <dgm:pt modelId="{414CEF73-5F9A-45F8-9859-EDBC4E9BF7E6}" type="pres">
      <dgm:prSet presAssocID="{17516CAA-9FD3-42A5-8496-0564083E360D}" presName="horz1" presStyleCnt="0"/>
      <dgm:spPr/>
    </dgm:pt>
    <dgm:pt modelId="{F12E7BCC-E81F-4EC4-8D62-64C4AF8C64C9}" type="pres">
      <dgm:prSet presAssocID="{17516CAA-9FD3-42A5-8496-0564083E360D}" presName="tx1" presStyleLbl="revTx" presStyleIdx="1" presStyleCnt="9"/>
      <dgm:spPr/>
    </dgm:pt>
    <dgm:pt modelId="{59A06A51-A345-4A5B-BFA6-3B08F18B6FE3}" type="pres">
      <dgm:prSet presAssocID="{17516CAA-9FD3-42A5-8496-0564083E360D}" presName="vert1" presStyleCnt="0"/>
      <dgm:spPr/>
    </dgm:pt>
    <dgm:pt modelId="{BB92C7EA-D27D-4C02-93FB-EEDDE69DB188}" type="pres">
      <dgm:prSet presAssocID="{C0C26EF9-D520-4862-83F1-F7D076C3E85B}" presName="thickLine" presStyleLbl="alignNode1" presStyleIdx="2" presStyleCnt="9"/>
      <dgm:spPr/>
    </dgm:pt>
    <dgm:pt modelId="{FC22D63F-4A31-41DB-A190-B6CB96B2B327}" type="pres">
      <dgm:prSet presAssocID="{C0C26EF9-D520-4862-83F1-F7D076C3E85B}" presName="horz1" presStyleCnt="0"/>
      <dgm:spPr/>
    </dgm:pt>
    <dgm:pt modelId="{351D410D-1050-4962-8805-33FAAD35C426}" type="pres">
      <dgm:prSet presAssocID="{C0C26EF9-D520-4862-83F1-F7D076C3E85B}" presName="tx1" presStyleLbl="revTx" presStyleIdx="2" presStyleCnt="9"/>
      <dgm:spPr/>
    </dgm:pt>
    <dgm:pt modelId="{E546888B-653B-4A38-95B5-EE25D202C142}" type="pres">
      <dgm:prSet presAssocID="{C0C26EF9-D520-4862-83F1-F7D076C3E85B}" presName="vert1" presStyleCnt="0"/>
      <dgm:spPr/>
    </dgm:pt>
    <dgm:pt modelId="{2976F356-3E69-4326-AA61-9B98223A78F9}" type="pres">
      <dgm:prSet presAssocID="{6BBECB37-DC7B-4252-9C1C-E965C79C9D5A}" presName="thickLine" presStyleLbl="alignNode1" presStyleIdx="3" presStyleCnt="9"/>
      <dgm:spPr/>
    </dgm:pt>
    <dgm:pt modelId="{02F44445-4729-4025-85F2-9BBE0A9B6897}" type="pres">
      <dgm:prSet presAssocID="{6BBECB37-DC7B-4252-9C1C-E965C79C9D5A}" presName="horz1" presStyleCnt="0"/>
      <dgm:spPr/>
    </dgm:pt>
    <dgm:pt modelId="{36A59105-EC6E-4060-90FF-7E521ACD29E0}" type="pres">
      <dgm:prSet presAssocID="{6BBECB37-DC7B-4252-9C1C-E965C79C9D5A}" presName="tx1" presStyleLbl="revTx" presStyleIdx="3" presStyleCnt="9"/>
      <dgm:spPr/>
    </dgm:pt>
    <dgm:pt modelId="{2E2BD51D-8664-4FC5-A5E7-475F9E23BD11}" type="pres">
      <dgm:prSet presAssocID="{6BBECB37-DC7B-4252-9C1C-E965C79C9D5A}" presName="vert1" presStyleCnt="0"/>
      <dgm:spPr/>
    </dgm:pt>
    <dgm:pt modelId="{6FBCF468-0B27-4314-B61A-96AFEF2BEC3F}" type="pres">
      <dgm:prSet presAssocID="{0660F9E2-143D-45A6-ABFC-D77654B0DD0E}" presName="thickLine" presStyleLbl="alignNode1" presStyleIdx="4" presStyleCnt="9"/>
      <dgm:spPr/>
    </dgm:pt>
    <dgm:pt modelId="{0FF19BD0-5825-4994-94AC-5D850FC9C7C6}" type="pres">
      <dgm:prSet presAssocID="{0660F9E2-143D-45A6-ABFC-D77654B0DD0E}" presName="horz1" presStyleCnt="0"/>
      <dgm:spPr/>
    </dgm:pt>
    <dgm:pt modelId="{1C608457-2755-45B0-83D8-27CE6D039C04}" type="pres">
      <dgm:prSet presAssocID="{0660F9E2-143D-45A6-ABFC-D77654B0DD0E}" presName="tx1" presStyleLbl="revTx" presStyleIdx="4" presStyleCnt="9"/>
      <dgm:spPr/>
    </dgm:pt>
    <dgm:pt modelId="{E3268269-79AA-4DD9-B183-822664AEDE54}" type="pres">
      <dgm:prSet presAssocID="{0660F9E2-143D-45A6-ABFC-D77654B0DD0E}" presName="vert1" presStyleCnt="0"/>
      <dgm:spPr/>
    </dgm:pt>
    <dgm:pt modelId="{25EDA156-8BC4-42CD-9CD7-EEDDCE6E3198}" type="pres">
      <dgm:prSet presAssocID="{3C414C82-D599-45E6-80ED-D861047A2A9D}" presName="thickLine" presStyleLbl="alignNode1" presStyleIdx="5" presStyleCnt="9"/>
      <dgm:spPr/>
    </dgm:pt>
    <dgm:pt modelId="{C72DF4D9-9C28-42CE-8711-7DAAF096D26A}" type="pres">
      <dgm:prSet presAssocID="{3C414C82-D599-45E6-80ED-D861047A2A9D}" presName="horz1" presStyleCnt="0"/>
      <dgm:spPr/>
    </dgm:pt>
    <dgm:pt modelId="{A3018A54-13A2-4D7D-BA21-EA8B0CF86C8A}" type="pres">
      <dgm:prSet presAssocID="{3C414C82-D599-45E6-80ED-D861047A2A9D}" presName="tx1" presStyleLbl="revTx" presStyleIdx="5" presStyleCnt="9"/>
      <dgm:spPr/>
    </dgm:pt>
    <dgm:pt modelId="{994719B2-555A-41A1-B5D5-0251B16FFF61}" type="pres">
      <dgm:prSet presAssocID="{3C414C82-D599-45E6-80ED-D861047A2A9D}" presName="vert1" presStyleCnt="0"/>
      <dgm:spPr/>
    </dgm:pt>
    <dgm:pt modelId="{928D4531-41A7-4357-A326-48E1DE68E0E5}" type="pres">
      <dgm:prSet presAssocID="{B9F19528-8E1A-449F-9D5A-0AA2699E8284}" presName="thickLine" presStyleLbl="alignNode1" presStyleIdx="6" presStyleCnt="9"/>
      <dgm:spPr/>
    </dgm:pt>
    <dgm:pt modelId="{991A043D-ED80-4E0C-B2A7-0804418D359F}" type="pres">
      <dgm:prSet presAssocID="{B9F19528-8E1A-449F-9D5A-0AA2699E8284}" presName="horz1" presStyleCnt="0"/>
      <dgm:spPr/>
    </dgm:pt>
    <dgm:pt modelId="{5ACB6A4E-9B98-46A6-80E0-88D2EE0989E0}" type="pres">
      <dgm:prSet presAssocID="{B9F19528-8E1A-449F-9D5A-0AA2699E8284}" presName="tx1" presStyleLbl="revTx" presStyleIdx="6" presStyleCnt="9"/>
      <dgm:spPr/>
    </dgm:pt>
    <dgm:pt modelId="{E08F7316-F4A6-408D-99E5-390A35C538A1}" type="pres">
      <dgm:prSet presAssocID="{B9F19528-8E1A-449F-9D5A-0AA2699E8284}" presName="vert1" presStyleCnt="0"/>
      <dgm:spPr/>
    </dgm:pt>
    <dgm:pt modelId="{13D58A90-BB53-42EB-A9A9-276C99F498B5}" type="pres">
      <dgm:prSet presAssocID="{E9EC368D-86E9-458A-BFB7-FC02EC7730C4}" presName="thickLine" presStyleLbl="alignNode1" presStyleIdx="7" presStyleCnt="9"/>
      <dgm:spPr/>
    </dgm:pt>
    <dgm:pt modelId="{AA6C070C-C840-49F9-917A-F872DF54032D}" type="pres">
      <dgm:prSet presAssocID="{E9EC368D-86E9-458A-BFB7-FC02EC7730C4}" presName="horz1" presStyleCnt="0"/>
      <dgm:spPr/>
    </dgm:pt>
    <dgm:pt modelId="{C2E08DE6-47D0-428B-AD0F-4137ADB52E73}" type="pres">
      <dgm:prSet presAssocID="{E9EC368D-86E9-458A-BFB7-FC02EC7730C4}" presName="tx1" presStyleLbl="revTx" presStyleIdx="7" presStyleCnt="9"/>
      <dgm:spPr/>
    </dgm:pt>
    <dgm:pt modelId="{C2BC27B9-63B1-4576-8DBD-B60D8BED9AF4}" type="pres">
      <dgm:prSet presAssocID="{E9EC368D-86E9-458A-BFB7-FC02EC7730C4}" presName="vert1" presStyleCnt="0"/>
      <dgm:spPr/>
    </dgm:pt>
    <dgm:pt modelId="{2A7C45D0-29B1-4D77-92E4-FEB84E011DE7}" type="pres">
      <dgm:prSet presAssocID="{A67BC917-86A1-44BA-BD8F-3CAB918819E0}" presName="thickLine" presStyleLbl="alignNode1" presStyleIdx="8" presStyleCnt="9"/>
      <dgm:spPr/>
    </dgm:pt>
    <dgm:pt modelId="{49F9D234-7077-481C-80DB-4A80D10B34C6}" type="pres">
      <dgm:prSet presAssocID="{A67BC917-86A1-44BA-BD8F-3CAB918819E0}" presName="horz1" presStyleCnt="0"/>
      <dgm:spPr/>
    </dgm:pt>
    <dgm:pt modelId="{65EC2A28-1519-4D95-92A7-5E6857DE2D76}" type="pres">
      <dgm:prSet presAssocID="{A67BC917-86A1-44BA-BD8F-3CAB918819E0}" presName="tx1" presStyleLbl="revTx" presStyleIdx="8" presStyleCnt="9"/>
      <dgm:spPr/>
    </dgm:pt>
    <dgm:pt modelId="{A509B370-571D-4157-8952-01E9343D9795}" type="pres">
      <dgm:prSet presAssocID="{A67BC917-86A1-44BA-BD8F-3CAB918819E0}" presName="vert1" presStyleCnt="0"/>
      <dgm:spPr/>
    </dgm:pt>
  </dgm:ptLst>
  <dgm:cxnLst>
    <dgm:cxn modelId="{7FA5A001-2941-4018-A131-FBD5DDA55BD7}" srcId="{46DCBAC5-FB89-4B2F-A03A-9DC6FE33E75A}" destId="{E9EC368D-86E9-458A-BFB7-FC02EC7730C4}" srcOrd="7" destOrd="0" parTransId="{714D47DA-FB08-46BA-A04C-B846C531A8F2}" sibTransId="{C9908526-80F3-42E1-9D53-CD6EE91B4E56}"/>
    <dgm:cxn modelId="{E4AC4902-BA35-4900-A595-43B3CFBE7CD2}" srcId="{46DCBAC5-FB89-4B2F-A03A-9DC6FE33E75A}" destId="{A67BC917-86A1-44BA-BD8F-3CAB918819E0}" srcOrd="8" destOrd="0" parTransId="{B9DD4E00-EBB5-49FE-A0F3-18B4419602E5}" sibTransId="{3612BACF-B11C-40F6-975B-F4951D2F71A7}"/>
    <dgm:cxn modelId="{CB488D0F-D9AF-4D0B-A777-E85426BC5319}" type="presOf" srcId="{6BBECB37-DC7B-4252-9C1C-E965C79C9D5A}" destId="{36A59105-EC6E-4060-90FF-7E521ACD29E0}" srcOrd="0" destOrd="0" presId="urn:microsoft.com/office/officeart/2008/layout/LinedList"/>
    <dgm:cxn modelId="{82D5B41C-D8FC-4096-87ED-B5BB823740D5}" srcId="{46DCBAC5-FB89-4B2F-A03A-9DC6FE33E75A}" destId="{6BBECB37-DC7B-4252-9C1C-E965C79C9D5A}" srcOrd="3" destOrd="0" parTransId="{25372A93-C493-43A9-8CE5-0F688A38B331}" sibTransId="{0C52D126-0D10-4A08-BEC2-FBA5C0311AB7}"/>
    <dgm:cxn modelId="{212ED129-A26E-407E-AC27-F1A6442AEDD1}" type="presOf" srcId="{A67BC917-86A1-44BA-BD8F-3CAB918819E0}" destId="{65EC2A28-1519-4D95-92A7-5E6857DE2D76}" srcOrd="0" destOrd="0" presId="urn:microsoft.com/office/officeart/2008/layout/LinedList"/>
    <dgm:cxn modelId="{9BA0802B-7726-4421-B1A0-D46164EBF285}" type="presOf" srcId="{46DCBAC5-FB89-4B2F-A03A-9DC6FE33E75A}" destId="{E5BB9AE5-8003-44AD-B220-6C5E31E0C525}" srcOrd="0" destOrd="0" presId="urn:microsoft.com/office/officeart/2008/layout/LinedList"/>
    <dgm:cxn modelId="{0CF8465B-DF43-41E7-A848-BE8D86B0C491}" srcId="{46DCBAC5-FB89-4B2F-A03A-9DC6FE33E75A}" destId="{B9F19528-8E1A-449F-9D5A-0AA2699E8284}" srcOrd="6" destOrd="0" parTransId="{D82763A6-1E14-4D68-A7D5-7C1DA5EA49BA}" sibTransId="{20060FDB-2BDA-42F8-93EB-8C19E81CED7B}"/>
    <dgm:cxn modelId="{1051B542-44AF-4C8F-BFA1-B4BCC0F4CC51}" type="presOf" srcId="{17516CAA-9FD3-42A5-8496-0564083E360D}" destId="{F12E7BCC-E81F-4EC4-8D62-64C4AF8C64C9}" srcOrd="0" destOrd="0" presId="urn:microsoft.com/office/officeart/2008/layout/LinedList"/>
    <dgm:cxn modelId="{486A8149-D6F0-4B5F-B192-87389224A9DD}" srcId="{46DCBAC5-FB89-4B2F-A03A-9DC6FE33E75A}" destId="{FCDD0A9E-0A32-4F97-ABDA-ED5607F9F8B2}" srcOrd="0" destOrd="0" parTransId="{76C721A6-48E3-47EC-B15D-C3E38E01F78C}" sibTransId="{7B332FCE-6E8A-4C87-AEE6-0C65A149B78E}"/>
    <dgm:cxn modelId="{E3064259-C36E-4E21-8E62-E24CEB784D38}" srcId="{46DCBAC5-FB89-4B2F-A03A-9DC6FE33E75A}" destId="{0660F9E2-143D-45A6-ABFC-D77654B0DD0E}" srcOrd="4" destOrd="0" parTransId="{7C47B630-B8BB-4422-8B9B-FC45797D24BE}" sibTransId="{E14CD64F-9AE4-4E5C-98BD-3129579E75A1}"/>
    <dgm:cxn modelId="{E2902CAB-B585-482C-81D2-74D46F8AF3C9}" srcId="{46DCBAC5-FB89-4B2F-A03A-9DC6FE33E75A}" destId="{3C414C82-D599-45E6-80ED-D861047A2A9D}" srcOrd="5" destOrd="0" parTransId="{58B7D505-323A-4493-A763-00CA24590777}" sibTransId="{933834ED-DBDE-42B8-B7D8-BB446DB1BA23}"/>
    <dgm:cxn modelId="{5AA7A1BF-85F0-477F-8F23-E0EE5D08B4A0}" srcId="{46DCBAC5-FB89-4B2F-A03A-9DC6FE33E75A}" destId="{C0C26EF9-D520-4862-83F1-F7D076C3E85B}" srcOrd="2" destOrd="0" parTransId="{6AD54361-A91E-43BC-9D05-66B8B87EF7BD}" sibTransId="{A93B8ACD-5DD4-449D-A77D-844AE738E9C7}"/>
    <dgm:cxn modelId="{C2FE73D2-C69A-45D9-BDC7-D9D4ADD963C7}" srcId="{46DCBAC5-FB89-4B2F-A03A-9DC6FE33E75A}" destId="{17516CAA-9FD3-42A5-8496-0564083E360D}" srcOrd="1" destOrd="0" parTransId="{17DC156D-94F7-44CF-BBEE-0A53807C8353}" sibTransId="{D12A5A48-09F3-4BD9-A3C2-50AE83625A5F}"/>
    <dgm:cxn modelId="{BCEAE7D3-7312-4556-B179-4B08F6038ACC}" type="presOf" srcId="{3C414C82-D599-45E6-80ED-D861047A2A9D}" destId="{A3018A54-13A2-4D7D-BA21-EA8B0CF86C8A}" srcOrd="0" destOrd="0" presId="urn:microsoft.com/office/officeart/2008/layout/LinedList"/>
    <dgm:cxn modelId="{212FF2D8-C6B6-4D87-9EBB-0A29BBEB3727}" type="presOf" srcId="{FCDD0A9E-0A32-4F97-ABDA-ED5607F9F8B2}" destId="{1C2A5B07-0500-4DCC-9845-230CF03A49F8}" srcOrd="0" destOrd="0" presId="urn:microsoft.com/office/officeart/2008/layout/LinedList"/>
    <dgm:cxn modelId="{B0350BEA-93F2-4E03-AD52-7F14C5BB2758}" type="presOf" srcId="{B9F19528-8E1A-449F-9D5A-0AA2699E8284}" destId="{5ACB6A4E-9B98-46A6-80E0-88D2EE0989E0}" srcOrd="0" destOrd="0" presId="urn:microsoft.com/office/officeart/2008/layout/LinedList"/>
    <dgm:cxn modelId="{791236F0-5B1B-4620-B699-692CA2208C39}" type="presOf" srcId="{0660F9E2-143D-45A6-ABFC-D77654B0DD0E}" destId="{1C608457-2755-45B0-83D8-27CE6D039C04}" srcOrd="0" destOrd="0" presId="urn:microsoft.com/office/officeart/2008/layout/LinedList"/>
    <dgm:cxn modelId="{C7E7B5F2-F654-44A0-8CF4-6948F5CFBC79}" type="presOf" srcId="{C0C26EF9-D520-4862-83F1-F7D076C3E85B}" destId="{351D410D-1050-4962-8805-33FAAD35C426}" srcOrd="0" destOrd="0" presId="urn:microsoft.com/office/officeart/2008/layout/LinedList"/>
    <dgm:cxn modelId="{7CDF81F3-23E0-45BB-9D34-79040FC2386B}" type="presOf" srcId="{E9EC368D-86E9-458A-BFB7-FC02EC7730C4}" destId="{C2E08DE6-47D0-428B-AD0F-4137ADB52E73}" srcOrd="0" destOrd="0" presId="urn:microsoft.com/office/officeart/2008/layout/LinedList"/>
    <dgm:cxn modelId="{39A5DAE1-8595-4EAA-9754-CF70EE06522B}" type="presParOf" srcId="{E5BB9AE5-8003-44AD-B220-6C5E31E0C525}" destId="{C30D9FF9-2A4C-4535-81BE-2C577DFF9DF7}" srcOrd="0" destOrd="0" presId="urn:microsoft.com/office/officeart/2008/layout/LinedList"/>
    <dgm:cxn modelId="{F6D30241-FB54-4F89-B7A1-23F8E83CF74F}" type="presParOf" srcId="{E5BB9AE5-8003-44AD-B220-6C5E31E0C525}" destId="{9ADCC278-9C39-45EE-A4AF-D7737CB41E8A}" srcOrd="1" destOrd="0" presId="urn:microsoft.com/office/officeart/2008/layout/LinedList"/>
    <dgm:cxn modelId="{CF87EE34-7469-401E-947A-0C63DAA871A9}" type="presParOf" srcId="{9ADCC278-9C39-45EE-A4AF-D7737CB41E8A}" destId="{1C2A5B07-0500-4DCC-9845-230CF03A49F8}" srcOrd="0" destOrd="0" presId="urn:microsoft.com/office/officeart/2008/layout/LinedList"/>
    <dgm:cxn modelId="{897ADA61-D4D8-4A72-9076-3A4475B0C95A}" type="presParOf" srcId="{9ADCC278-9C39-45EE-A4AF-D7737CB41E8A}" destId="{0743269E-FA05-420A-86D8-1057A609186A}" srcOrd="1" destOrd="0" presId="urn:microsoft.com/office/officeart/2008/layout/LinedList"/>
    <dgm:cxn modelId="{6BA5FE45-2507-4B1C-8058-DEED4AFAB798}" type="presParOf" srcId="{E5BB9AE5-8003-44AD-B220-6C5E31E0C525}" destId="{07EB9277-2D6D-4FE6-8736-58E4F0897550}" srcOrd="2" destOrd="0" presId="urn:microsoft.com/office/officeart/2008/layout/LinedList"/>
    <dgm:cxn modelId="{2B5E67B7-405A-4345-85ED-267C93500EEB}" type="presParOf" srcId="{E5BB9AE5-8003-44AD-B220-6C5E31E0C525}" destId="{414CEF73-5F9A-45F8-9859-EDBC4E9BF7E6}" srcOrd="3" destOrd="0" presId="urn:microsoft.com/office/officeart/2008/layout/LinedList"/>
    <dgm:cxn modelId="{689BAC4E-BDD4-4B55-BF20-B02C8D179947}" type="presParOf" srcId="{414CEF73-5F9A-45F8-9859-EDBC4E9BF7E6}" destId="{F12E7BCC-E81F-4EC4-8D62-64C4AF8C64C9}" srcOrd="0" destOrd="0" presId="urn:microsoft.com/office/officeart/2008/layout/LinedList"/>
    <dgm:cxn modelId="{04F50C53-AFF1-4A03-947A-FA1154065823}" type="presParOf" srcId="{414CEF73-5F9A-45F8-9859-EDBC4E9BF7E6}" destId="{59A06A51-A345-4A5B-BFA6-3B08F18B6FE3}" srcOrd="1" destOrd="0" presId="urn:microsoft.com/office/officeart/2008/layout/LinedList"/>
    <dgm:cxn modelId="{32210133-DD4A-4759-8213-057273B0C323}" type="presParOf" srcId="{E5BB9AE5-8003-44AD-B220-6C5E31E0C525}" destId="{BB92C7EA-D27D-4C02-93FB-EEDDE69DB188}" srcOrd="4" destOrd="0" presId="urn:microsoft.com/office/officeart/2008/layout/LinedList"/>
    <dgm:cxn modelId="{B24F2DF3-B292-460C-894A-6E8D7311DBD0}" type="presParOf" srcId="{E5BB9AE5-8003-44AD-B220-6C5E31E0C525}" destId="{FC22D63F-4A31-41DB-A190-B6CB96B2B327}" srcOrd="5" destOrd="0" presId="urn:microsoft.com/office/officeart/2008/layout/LinedList"/>
    <dgm:cxn modelId="{81EA5204-E480-4BC5-842B-B82AEE8CEFAC}" type="presParOf" srcId="{FC22D63F-4A31-41DB-A190-B6CB96B2B327}" destId="{351D410D-1050-4962-8805-33FAAD35C426}" srcOrd="0" destOrd="0" presId="urn:microsoft.com/office/officeart/2008/layout/LinedList"/>
    <dgm:cxn modelId="{0921E1AB-2556-438C-93EF-353E62CF66D2}" type="presParOf" srcId="{FC22D63F-4A31-41DB-A190-B6CB96B2B327}" destId="{E546888B-653B-4A38-95B5-EE25D202C142}" srcOrd="1" destOrd="0" presId="urn:microsoft.com/office/officeart/2008/layout/LinedList"/>
    <dgm:cxn modelId="{4F723ADC-4A7F-41CD-8757-B6BF6AD8AFD6}" type="presParOf" srcId="{E5BB9AE5-8003-44AD-B220-6C5E31E0C525}" destId="{2976F356-3E69-4326-AA61-9B98223A78F9}" srcOrd="6" destOrd="0" presId="urn:microsoft.com/office/officeart/2008/layout/LinedList"/>
    <dgm:cxn modelId="{B193D628-0023-414D-9EE8-DA814AF01319}" type="presParOf" srcId="{E5BB9AE5-8003-44AD-B220-6C5E31E0C525}" destId="{02F44445-4729-4025-85F2-9BBE0A9B6897}" srcOrd="7" destOrd="0" presId="urn:microsoft.com/office/officeart/2008/layout/LinedList"/>
    <dgm:cxn modelId="{ADB91AE3-5A29-43FB-AEDF-E01F5EC83816}" type="presParOf" srcId="{02F44445-4729-4025-85F2-9BBE0A9B6897}" destId="{36A59105-EC6E-4060-90FF-7E521ACD29E0}" srcOrd="0" destOrd="0" presId="urn:microsoft.com/office/officeart/2008/layout/LinedList"/>
    <dgm:cxn modelId="{B3F7627D-8B82-44AD-A6A7-0FB158A943AD}" type="presParOf" srcId="{02F44445-4729-4025-85F2-9BBE0A9B6897}" destId="{2E2BD51D-8664-4FC5-A5E7-475F9E23BD11}" srcOrd="1" destOrd="0" presId="urn:microsoft.com/office/officeart/2008/layout/LinedList"/>
    <dgm:cxn modelId="{0EA0C07C-6B61-47E4-ADEC-F94188628D2C}" type="presParOf" srcId="{E5BB9AE5-8003-44AD-B220-6C5E31E0C525}" destId="{6FBCF468-0B27-4314-B61A-96AFEF2BEC3F}" srcOrd="8" destOrd="0" presId="urn:microsoft.com/office/officeart/2008/layout/LinedList"/>
    <dgm:cxn modelId="{264922CB-4F6B-4770-8C4B-38C1B6005DCD}" type="presParOf" srcId="{E5BB9AE5-8003-44AD-B220-6C5E31E0C525}" destId="{0FF19BD0-5825-4994-94AC-5D850FC9C7C6}" srcOrd="9" destOrd="0" presId="urn:microsoft.com/office/officeart/2008/layout/LinedList"/>
    <dgm:cxn modelId="{BFFF43DB-2C83-43A0-A88E-4F97103C736F}" type="presParOf" srcId="{0FF19BD0-5825-4994-94AC-5D850FC9C7C6}" destId="{1C608457-2755-45B0-83D8-27CE6D039C04}" srcOrd="0" destOrd="0" presId="urn:microsoft.com/office/officeart/2008/layout/LinedList"/>
    <dgm:cxn modelId="{CD508718-8498-4198-940A-192BCCE938CA}" type="presParOf" srcId="{0FF19BD0-5825-4994-94AC-5D850FC9C7C6}" destId="{E3268269-79AA-4DD9-B183-822664AEDE54}" srcOrd="1" destOrd="0" presId="urn:microsoft.com/office/officeart/2008/layout/LinedList"/>
    <dgm:cxn modelId="{76432509-398F-4B2D-B1DD-3E4F6F54E35F}" type="presParOf" srcId="{E5BB9AE5-8003-44AD-B220-6C5E31E0C525}" destId="{25EDA156-8BC4-42CD-9CD7-EEDDCE6E3198}" srcOrd="10" destOrd="0" presId="urn:microsoft.com/office/officeart/2008/layout/LinedList"/>
    <dgm:cxn modelId="{3390CFDB-F5DD-463F-90AC-DA5A6490FD2D}" type="presParOf" srcId="{E5BB9AE5-8003-44AD-B220-6C5E31E0C525}" destId="{C72DF4D9-9C28-42CE-8711-7DAAF096D26A}" srcOrd="11" destOrd="0" presId="urn:microsoft.com/office/officeart/2008/layout/LinedList"/>
    <dgm:cxn modelId="{1200FD6C-D486-4F28-8BBB-934E843A4DFB}" type="presParOf" srcId="{C72DF4D9-9C28-42CE-8711-7DAAF096D26A}" destId="{A3018A54-13A2-4D7D-BA21-EA8B0CF86C8A}" srcOrd="0" destOrd="0" presId="urn:microsoft.com/office/officeart/2008/layout/LinedList"/>
    <dgm:cxn modelId="{A72B08D3-313E-4FB2-BCB1-1DC8AC84D513}" type="presParOf" srcId="{C72DF4D9-9C28-42CE-8711-7DAAF096D26A}" destId="{994719B2-555A-41A1-B5D5-0251B16FFF61}" srcOrd="1" destOrd="0" presId="urn:microsoft.com/office/officeart/2008/layout/LinedList"/>
    <dgm:cxn modelId="{C84AE2ED-58FB-4D6E-B790-683D16C2D84C}" type="presParOf" srcId="{E5BB9AE5-8003-44AD-B220-6C5E31E0C525}" destId="{928D4531-41A7-4357-A326-48E1DE68E0E5}" srcOrd="12" destOrd="0" presId="urn:microsoft.com/office/officeart/2008/layout/LinedList"/>
    <dgm:cxn modelId="{5DAF0837-8A78-450F-83D2-132E32C434A9}" type="presParOf" srcId="{E5BB9AE5-8003-44AD-B220-6C5E31E0C525}" destId="{991A043D-ED80-4E0C-B2A7-0804418D359F}" srcOrd="13" destOrd="0" presId="urn:microsoft.com/office/officeart/2008/layout/LinedList"/>
    <dgm:cxn modelId="{6F90DCD3-E18E-40AE-9350-8594BEF61BD9}" type="presParOf" srcId="{991A043D-ED80-4E0C-B2A7-0804418D359F}" destId="{5ACB6A4E-9B98-46A6-80E0-88D2EE0989E0}" srcOrd="0" destOrd="0" presId="urn:microsoft.com/office/officeart/2008/layout/LinedList"/>
    <dgm:cxn modelId="{5A9118A6-E070-4E5A-9FAA-9E231ECC7B73}" type="presParOf" srcId="{991A043D-ED80-4E0C-B2A7-0804418D359F}" destId="{E08F7316-F4A6-408D-99E5-390A35C538A1}" srcOrd="1" destOrd="0" presId="urn:microsoft.com/office/officeart/2008/layout/LinedList"/>
    <dgm:cxn modelId="{E416E7AE-BA56-4034-B708-6D55173DDBFC}" type="presParOf" srcId="{E5BB9AE5-8003-44AD-B220-6C5E31E0C525}" destId="{13D58A90-BB53-42EB-A9A9-276C99F498B5}" srcOrd="14" destOrd="0" presId="urn:microsoft.com/office/officeart/2008/layout/LinedList"/>
    <dgm:cxn modelId="{ABD4AF3C-B992-43F7-BFE7-15AB50648F98}" type="presParOf" srcId="{E5BB9AE5-8003-44AD-B220-6C5E31E0C525}" destId="{AA6C070C-C840-49F9-917A-F872DF54032D}" srcOrd="15" destOrd="0" presId="urn:microsoft.com/office/officeart/2008/layout/LinedList"/>
    <dgm:cxn modelId="{3BA7072C-72C2-41AB-B6C3-B196F8CF17AB}" type="presParOf" srcId="{AA6C070C-C840-49F9-917A-F872DF54032D}" destId="{C2E08DE6-47D0-428B-AD0F-4137ADB52E73}" srcOrd="0" destOrd="0" presId="urn:microsoft.com/office/officeart/2008/layout/LinedList"/>
    <dgm:cxn modelId="{C6D880BB-A9B6-4232-B878-F1D6947D7C7B}" type="presParOf" srcId="{AA6C070C-C840-49F9-917A-F872DF54032D}" destId="{C2BC27B9-63B1-4576-8DBD-B60D8BED9AF4}" srcOrd="1" destOrd="0" presId="urn:microsoft.com/office/officeart/2008/layout/LinedList"/>
    <dgm:cxn modelId="{C00AF9CB-C885-4C5E-85ED-AB1445FF136B}" type="presParOf" srcId="{E5BB9AE5-8003-44AD-B220-6C5E31E0C525}" destId="{2A7C45D0-29B1-4D77-92E4-FEB84E011DE7}" srcOrd="16" destOrd="0" presId="urn:microsoft.com/office/officeart/2008/layout/LinedList"/>
    <dgm:cxn modelId="{1CF9796B-709D-4B36-BCBE-0F9000C2F976}" type="presParOf" srcId="{E5BB9AE5-8003-44AD-B220-6C5E31E0C525}" destId="{49F9D234-7077-481C-80DB-4A80D10B34C6}" srcOrd="17" destOrd="0" presId="urn:microsoft.com/office/officeart/2008/layout/LinedList"/>
    <dgm:cxn modelId="{1B74ED9B-31D1-4D0C-B760-CFB9CEB88E62}" type="presParOf" srcId="{49F9D234-7077-481C-80DB-4A80D10B34C6}" destId="{65EC2A28-1519-4D95-92A7-5E6857DE2D76}" srcOrd="0" destOrd="0" presId="urn:microsoft.com/office/officeart/2008/layout/LinedList"/>
    <dgm:cxn modelId="{05ADC77A-3CA6-4223-B35A-05D9F92CB855}" type="presParOf" srcId="{49F9D234-7077-481C-80DB-4A80D10B34C6}" destId="{A509B370-571D-4157-8952-01E9343D97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5A553-D886-4B90-A253-716257C66EE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454BFC-5AE7-4632-936A-61AF57914314}">
      <dgm:prSet/>
      <dgm:spPr/>
      <dgm:t>
        <a:bodyPr/>
        <a:lstStyle/>
        <a:p>
          <a:pPr>
            <a:lnSpc>
              <a:spcPct val="100000"/>
            </a:lnSpc>
          </a:pPr>
          <a:r>
            <a:rPr lang="en-US" dirty="0"/>
            <a:t>Costos </a:t>
          </a:r>
          <a:r>
            <a:rPr lang="en-US" dirty="0" err="1"/>
            <a:t>Directos</a:t>
          </a:r>
          <a:r>
            <a:rPr lang="en-US" dirty="0"/>
            <a:t> e </a:t>
          </a:r>
          <a:r>
            <a:rPr lang="en-US" dirty="0" err="1"/>
            <a:t>Indirectos</a:t>
          </a:r>
          <a:r>
            <a:rPr lang="en-US" dirty="0"/>
            <a:t> se </a:t>
          </a:r>
          <a:r>
            <a:rPr lang="en-US" dirty="0" err="1"/>
            <a:t>combinan</a:t>
          </a:r>
          <a:r>
            <a:rPr lang="en-US" dirty="0"/>
            <a:t> para </a:t>
          </a:r>
          <a:r>
            <a:rPr lang="en-US" dirty="0" err="1"/>
            <a:t>determinar</a:t>
          </a:r>
          <a:r>
            <a:rPr lang="en-US" dirty="0"/>
            <a:t> </a:t>
          </a:r>
          <a:r>
            <a:rPr lang="en-US" dirty="0" err="1"/>
            <a:t>el</a:t>
          </a:r>
          <a:r>
            <a:rPr lang="en-US" dirty="0"/>
            <a:t> </a:t>
          </a:r>
          <a:r>
            <a:rPr lang="en-US" dirty="0" err="1"/>
            <a:t>costo</a:t>
          </a:r>
          <a:r>
            <a:rPr lang="en-US" dirty="0"/>
            <a:t> de </a:t>
          </a:r>
          <a:r>
            <a:rPr lang="en-US" dirty="0" err="1"/>
            <a:t>asistencia</a:t>
          </a:r>
          <a:endParaRPr lang="en-US" dirty="0"/>
        </a:p>
      </dgm:t>
    </dgm:pt>
    <dgm:pt modelId="{F3DC647A-BED2-47B5-AFAC-2C015BABA189}" type="parTrans" cxnId="{FC20C08C-7F4F-47C1-9BC6-02E43B259BAD}">
      <dgm:prSet/>
      <dgm:spPr/>
      <dgm:t>
        <a:bodyPr/>
        <a:lstStyle/>
        <a:p>
          <a:endParaRPr lang="en-US"/>
        </a:p>
      </dgm:t>
    </dgm:pt>
    <dgm:pt modelId="{D0021BC2-5DEB-4176-9B54-4E0D6C0A5634}" type="sibTrans" cxnId="{FC20C08C-7F4F-47C1-9BC6-02E43B259BAD}">
      <dgm:prSet/>
      <dgm:spPr/>
      <dgm:t>
        <a:bodyPr/>
        <a:lstStyle/>
        <a:p>
          <a:endParaRPr lang="en-US"/>
        </a:p>
      </dgm:t>
    </dgm:pt>
    <dgm:pt modelId="{054008F4-830D-43E1-B716-FE9CE409E792}">
      <dgm:prSet/>
      <dgm:spPr/>
      <dgm:t>
        <a:bodyPr/>
        <a:lstStyle/>
        <a:p>
          <a:pPr>
            <a:lnSpc>
              <a:spcPct val="100000"/>
            </a:lnSpc>
          </a:pPr>
          <a:r>
            <a:rPr lang="en-US" dirty="0"/>
            <a:t>Costos </a:t>
          </a:r>
          <a:r>
            <a:rPr lang="en-US" dirty="0" err="1"/>
            <a:t>varian</a:t>
          </a:r>
          <a:r>
            <a:rPr lang="en-US" dirty="0"/>
            <a:t> de </a:t>
          </a:r>
          <a:r>
            <a:rPr lang="en-US" dirty="0" err="1"/>
            <a:t>una</a:t>
          </a:r>
          <a:r>
            <a:rPr lang="en-US" dirty="0"/>
            <a:t> Universidad a </a:t>
          </a:r>
          <a:r>
            <a:rPr lang="en-US" dirty="0" err="1"/>
            <a:t>otra</a:t>
          </a:r>
          <a:endParaRPr lang="en-US" dirty="0"/>
        </a:p>
      </dgm:t>
    </dgm:pt>
    <dgm:pt modelId="{C968E699-074C-41AF-94D6-36AA8F1CF0CA}" type="parTrans" cxnId="{6C2347BE-3108-4EBC-85D5-8DCB6E6B0F73}">
      <dgm:prSet/>
      <dgm:spPr/>
      <dgm:t>
        <a:bodyPr/>
        <a:lstStyle/>
        <a:p>
          <a:endParaRPr lang="en-US"/>
        </a:p>
      </dgm:t>
    </dgm:pt>
    <dgm:pt modelId="{F078A7D1-7640-4B85-ACD7-67091A46836F}" type="sibTrans" cxnId="{6C2347BE-3108-4EBC-85D5-8DCB6E6B0F73}">
      <dgm:prSet/>
      <dgm:spPr/>
      <dgm:t>
        <a:bodyPr/>
        <a:lstStyle/>
        <a:p>
          <a:endParaRPr lang="en-US"/>
        </a:p>
      </dgm:t>
    </dgm:pt>
    <dgm:pt modelId="{F1814A13-607E-4A9F-95F6-4F5D08F55F50}" type="pres">
      <dgm:prSet presAssocID="{FC45A553-D886-4B90-A253-716257C66EE0}" presName="root" presStyleCnt="0">
        <dgm:presLayoutVars>
          <dgm:dir/>
          <dgm:resizeHandles val="exact"/>
        </dgm:presLayoutVars>
      </dgm:prSet>
      <dgm:spPr/>
    </dgm:pt>
    <dgm:pt modelId="{3DC696BE-26C2-49A9-9653-1C69B77A369C}" type="pres">
      <dgm:prSet presAssocID="{AC454BFC-5AE7-4632-936A-61AF57914314}" presName="compNode" presStyleCnt="0"/>
      <dgm:spPr/>
    </dgm:pt>
    <dgm:pt modelId="{8289D3BC-2AA5-4523-961F-10C3F957F5FE}" type="pres">
      <dgm:prSet presAssocID="{AC454BFC-5AE7-4632-936A-61AF57914314}" presName="bgRect" presStyleLbl="bgShp" presStyleIdx="0" presStyleCnt="2"/>
      <dgm:spPr/>
    </dgm:pt>
    <dgm:pt modelId="{B5F24D29-1263-4CA0-B183-6E654FEE1672}" type="pres">
      <dgm:prSet presAssocID="{AC454BFC-5AE7-4632-936A-61AF5791431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6CB02329-502D-4092-B167-BB0B1C91F1F9}" type="pres">
      <dgm:prSet presAssocID="{AC454BFC-5AE7-4632-936A-61AF57914314}" presName="spaceRect" presStyleCnt="0"/>
      <dgm:spPr/>
    </dgm:pt>
    <dgm:pt modelId="{F3F8F2AE-4DD8-44C4-9A70-4599E5856A16}" type="pres">
      <dgm:prSet presAssocID="{AC454BFC-5AE7-4632-936A-61AF57914314}" presName="parTx" presStyleLbl="revTx" presStyleIdx="0" presStyleCnt="2">
        <dgm:presLayoutVars>
          <dgm:chMax val="0"/>
          <dgm:chPref val="0"/>
        </dgm:presLayoutVars>
      </dgm:prSet>
      <dgm:spPr/>
    </dgm:pt>
    <dgm:pt modelId="{6A3F18A0-ABA6-463C-A3B5-7BAABFB52285}" type="pres">
      <dgm:prSet presAssocID="{D0021BC2-5DEB-4176-9B54-4E0D6C0A5634}" presName="sibTrans" presStyleCnt="0"/>
      <dgm:spPr/>
    </dgm:pt>
    <dgm:pt modelId="{6413A92E-46CC-48BC-956A-54E7E2680D59}" type="pres">
      <dgm:prSet presAssocID="{054008F4-830D-43E1-B716-FE9CE409E792}" presName="compNode" presStyleCnt="0"/>
      <dgm:spPr/>
    </dgm:pt>
    <dgm:pt modelId="{A26C88A2-260A-4A90-8191-681A856D6054}" type="pres">
      <dgm:prSet presAssocID="{054008F4-830D-43E1-B716-FE9CE409E792}" presName="bgRect" presStyleLbl="bgShp" presStyleIdx="1" presStyleCnt="2"/>
      <dgm:spPr/>
    </dgm:pt>
    <dgm:pt modelId="{2CCB28F8-D54D-4909-AB50-3B869F4C5926}" type="pres">
      <dgm:prSet presAssocID="{054008F4-830D-43E1-B716-FE9CE409E7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800C5A59-2F02-4C57-BD7A-BFCD620898F4}" type="pres">
      <dgm:prSet presAssocID="{054008F4-830D-43E1-B716-FE9CE409E792}" presName="spaceRect" presStyleCnt="0"/>
      <dgm:spPr/>
    </dgm:pt>
    <dgm:pt modelId="{C42D625D-8BC6-4BC1-939D-56DFC1C3CCCE}" type="pres">
      <dgm:prSet presAssocID="{054008F4-830D-43E1-B716-FE9CE409E792}" presName="parTx" presStyleLbl="revTx" presStyleIdx="1" presStyleCnt="2">
        <dgm:presLayoutVars>
          <dgm:chMax val="0"/>
          <dgm:chPref val="0"/>
        </dgm:presLayoutVars>
      </dgm:prSet>
      <dgm:spPr/>
    </dgm:pt>
  </dgm:ptLst>
  <dgm:cxnLst>
    <dgm:cxn modelId="{1A401E0C-ACAF-420E-B3FF-0A42FB79D4FB}" type="presOf" srcId="{054008F4-830D-43E1-B716-FE9CE409E792}" destId="{C42D625D-8BC6-4BC1-939D-56DFC1C3CCCE}" srcOrd="0" destOrd="0" presId="urn:microsoft.com/office/officeart/2018/2/layout/IconVerticalSolidList"/>
    <dgm:cxn modelId="{FC20C08C-7F4F-47C1-9BC6-02E43B259BAD}" srcId="{FC45A553-D886-4B90-A253-716257C66EE0}" destId="{AC454BFC-5AE7-4632-936A-61AF57914314}" srcOrd="0" destOrd="0" parTransId="{F3DC647A-BED2-47B5-AFAC-2C015BABA189}" sibTransId="{D0021BC2-5DEB-4176-9B54-4E0D6C0A5634}"/>
    <dgm:cxn modelId="{B9B164A1-4AF2-4B44-A15C-052A280F3DAA}" type="presOf" srcId="{FC45A553-D886-4B90-A253-716257C66EE0}" destId="{F1814A13-607E-4A9F-95F6-4F5D08F55F50}" srcOrd="0" destOrd="0" presId="urn:microsoft.com/office/officeart/2018/2/layout/IconVerticalSolidList"/>
    <dgm:cxn modelId="{6C2347BE-3108-4EBC-85D5-8DCB6E6B0F73}" srcId="{FC45A553-D886-4B90-A253-716257C66EE0}" destId="{054008F4-830D-43E1-B716-FE9CE409E792}" srcOrd="1" destOrd="0" parTransId="{C968E699-074C-41AF-94D6-36AA8F1CF0CA}" sibTransId="{F078A7D1-7640-4B85-ACD7-67091A46836F}"/>
    <dgm:cxn modelId="{71A0C6E8-60DB-4F55-AEE6-96A5ED169B37}" type="presOf" srcId="{AC454BFC-5AE7-4632-936A-61AF57914314}" destId="{F3F8F2AE-4DD8-44C4-9A70-4599E5856A16}" srcOrd="0" destOrd="0" presId="urn:microsoft.com/office/officeart/2018/2/layout/IconVerticalSolidList"/>
    <dgm:cxn modelId="{218F4F87-29C8-4D1B-BE53-616E29F1E71F}" type="presParOf" srcId="{F1814A13-607E-4A9F-95F6-4F5D08F55F50}" destId="{3DC696BE-26C2-49A9-9653-1C69B77A369C}" srcOrd="0" destOrd="0" presId="urn:microsoft.com/office/officeart/2018/2/layout/IconVerticalSolidList"/>
    <dgm:cxn modelId="{32A89937-0C05-484F-8FCA-CF70BF1092CB}" type="presParOf" srcId="{3DC696BE-26C2-49A9-9653-1C69B77A369C}" destId="{8289D3BC-2AA5-4523-961F-10C3F957F5FE}" srcOrd="0" destOrd="0" presId="urn:microsoft.com/office/officeart/2018/2/layout/IconVerticalSolidList"/>
    <dgm:cxn modelId="{CA98E3F3-EDC3-4172-A6E8-CD8467785481}" type="presParOf" srcId="{3DC696BE-26C2-49A9-9653-1C69B77A369C}" destId="{B5F24D29-1263-4CA0-B183-6E654FEE1672}" srcOrd="1" destOrd="0" presId="urn:microsoft.com/office/officeart/2018/2/layout/IconVerticalSolidList"/>
    <dgm:cxn modelId="{25E57B11-D08A-4DDE-B23C-5A25A732EDE6}" type="presParOf" srcId="{3DC696BE-26C2-49A9-9653-1C69B77A369C}" destId="{6CB02329-502D-4092-B167-BB0B1C91F1F9}" srcOrd="2" destOrd="0" presId="urn:microsoft.com/office/officeart/2018/2/layout/IconVerticalSolidList"/>
    <dgm:cxn modelId="{A20D8EA6-64B2-4F75-B6A2-37FA17F2153A}" type="presParOf" srcId="{3DC696BE-26C2-49A9-9653-1C69B77A369C}" destId="{F3F8F2AE-4DD8-44C4-9A70-4599E5856A16}" srcOrd="3" destOrd="0" presId="urn:microsoft.com/office/officeart/2018/2/layout/IconVerticalSolidList"/>
    <dgm:cxn modelId="{30CF52AB-AB41-44E8-AD70-AAD23A71564A}" type="presParOf" srcId="{F1814A13-607E-4A9F-95F6-4F5D08F55F50}" destId="{6A3F18A0-ABA6-463C-A3B5-7BAABFB52285}" srcOrd="1" destOrd="0" presId="urn:microsoft.com/office/officeart/2018/2/layout/IconVerticalSolidList"/>
    <dgm:cxn modelId="{DB829A79-794D-4BA2-B366-CD3F102E6B25}" type="presParOf" srcId="{F1814A13-607E-4A9F-95F6-4F5D08F55F50}" destId="{6413A92E-46CC-48BC-956A-54E7E2680D59}" srcOrd="2" destOrd="0" presId="urn:microsoft.com/office/officeart/2018/2/layout/IconVerticalSolidList"/>
    <dgm:cxn modelId="{5C266DB2-5B60-4AE2-A955-E4F777B46D88}" type="presParOf" srcId="{6413A92E-46CC-48BC-956A-54E7E2680D59}" destId="{A26C88A2-260A-4A90-8191-681A856D6054}" srcOrd="0" destOrd="0" presId="urn:microsoft.com/office/officeart/2018/2/layout/IconVerticalSolidList"/>
    <dgm:cxn modelId="{2B59B343-D1F8-4DE3-A7CA-6CAFB0A6F2FF}" type="presParOf" srcId="{6413A92E-46CC-48BC-956A-54E7E2680D59}" destId="{2CCB28F8-D54D-4909-AB50-3B869F4C5926}" srcOrd="1" destOrd="0" presId="urn:microsoft.com/office/officeart/2018/2/layout/IconVerticalSolidList"/>
    <dgm:cxn modelId="{A0916648-24C1-4395-860C-E5D700029217}" type="presParOf" srcId="{6413A92E-46CC-48BC-956A-54E7E2680D59}" destId="{800C5A59-2F02-4C57-BD7A-BFCD620898F4}" srcOrd="2" destOrd="0" presId="urn:microsoft.com/office/officeart/2018/2/layout/IconVerticalSolidList"/>
    <dgm:cxn modelId="{62B9DF27-920E-4C55-879C-A3CAB6232EE9}" type="presParOf" srcId="{6413A92E-46CC-48BC-956A-54E7E2680D59}" destId="{C42D625D-8BC6-4BC1-939D-56DFC1C3CCC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86589-2490-4202-9F97-1BAC2B4C812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75D2883-AA08-42FC-B56D-FE802C0274AF}">
      <dgm:prSet/>
      <dgm:spPr/>
      <dgm:t>
        <a:bodyPr/>
        <a:lstStyle/>
        <a:p>
          <a:pPr>
            <a:lnSpc>
              <a:spcPct val="100000"/>
            </a:lnSpc>
            <a:defRPr cap="all"/>
          </a:pPr>
          <a:r>
            <a:rPr lang="en-US" dirty="0" err="1"/>
            <a:t>Becas</a:t>
          </a:r>
          <a:r>
            <a:rPr lang="en-US" dirty="0"/>
            <a:t> </a:t>
          </a:r>
          <a:r>
            <a:rPr lang="en-US" dirty="0" err="1"/>
            <a:t>por</a:t>
          </a:r>
          <a:r>
            <a:rPr lang="en-US" dirty="0"/>
            <a:t> </a:t>
          </a:r>
          <a:r>
            <a:rPr lang="en-US" dirty="0" err="1"/>
            <a:t>Mérito</a:t>
          </a:r>
          <a:r>
            <a:rPr lang="en-US" dirty="0"/>
            <a:t> </a:t>
          </a:r>
          <a:r>
            <a:rPr lang="en-US" dirty="0" err="1"/>
            <a:t>Académico</a:t>
          </a:r>
          <a:endParaRPr lang="en-US" dirty="0"/>
        </a:p>
      </dgm:t>
    </dgm:pt>
    <dgm:pt modelId="{F6777494-8036-483E-BB4F-98D432A5DE1B}" type="parTrans" cxnId="{9D2E8D47-88DC-4AD0-BB37-FBAFAEBDE335}">
      <dgm:prSet/>
      <dgm:spPr/>
      <dgm:t>
        <a:bodyPr/>
        <a:lstStyle/>
        <a:p>
          <a:endParaRPr lang="en-US"/>
        </a:p>
      </dgm:t>
    </dgm:pt>
    <dgm:pt modelId="{81F15F92-3C0F-489E-B13F-FF91C9815DF4}" type="sibTrans" cxnId="{9D2E8D47-88DC-4AD0-BB37-FBAFAEBDE335}">
      <dgm:prSet/>
      <dgm:spPr/>
      <dgm:t>
        <a:bodyPr/>
        <a:lstStyle/>
        <a:p>
          <a:endParaRPr lang="en-US"/>
        </a:p>
      </dgm:t>
    </dgm:pt>
    <dgm:pt modelId="{34AF753D-1057-44F1-9642-C5C3719D63B6}">
      <dgm:prSet/>
      <dgm:spPr/>
      <dgm:t>
        <a:bodyPr/>
        <a:lstStyle/>
        <a:p>
          <a:pPr>
            <a:lnSpc>
              <a:spcPct val="100000"/>
            </a:lnSpc>
            <a:defRPr cap="all"/>
          </a:pPr>
          <a:r>
            <a:rPr lang="en-US" dirty="0" err="1"/>
            <a:t>Becas</a:t>
          </a:r>
          <a:r>
            <a:rPr lang="en-US" dirty="0"/>
            <a:t> </a:t>
          </a:r>
          <a:r>
            <a:rPr lang="en-US" dirty="0" err="1"/>
            <a:t>por</a:t>
          </a:r>
          <a:r>
            <a:rPr lang="en-US" dirty="0"/>
            <a:t> </a:t>
          </a:r>
          <a:r>
            <a:rPr lang="en-US" dirty="0" err="1"/>
            <a:t>necesidad</a:t>
          </a:r>
          <a:r>
            <a:rPr lang="en-US" dirty="0"/>
            <a:t> </a:t>
          </a:r>
          <a:r>
            <a:rPr lang="en-US" dirty="0" err="1"/>
            <a:t>económica</a:t>
          </a:r>
          <a:endParaRPr lang="en-US" dirty="0"/>
        </a:p>
      </dgm:t>
    </dgm:pt>
    <dgm:pt modelId="{63DC0450-C634-42B8-A384-AB566F082FBB}" type="parTrans" cxnId="{7701A9F9-492C-467E-BC18-0A3687C685D6}">
      <dgm:prSet/>
      <dgm:spPr/>
      <dgm:t>
        <a:bodyPr/>
        <a:lstStyle/>
        <a:p>
          <a:endParaRPr lang="en-US"/>
        </a:p>
      </dgm:t>
    </dgm:pt>
    <dgm:pt modelId="{04FD39AF-E1D2-4E01-8ACB-63DDD5018F13}" type="sibTrans" cxnId="{7701A9F9-492C-467E-BC18-0A3687C685D6}">
      <dgm:prSet/>
      <dgm:spPr/>
      <dgm:t>
        <a:bodyPr/>
        <a:lstStyle/>
        <a:p>
          <a:endParaRPr lang="en-US"/>
        </a:p>
      </dgm:t>
    </dgm:pt>
    <dgm:pt modelId="{E4B4552C-C054-4351-9520-5D9E747A457D}">
      <dgm:prSet/>
      <dgm:spPr/>
      <dgm:t>
        <a:bodyPr/>
        <a:lstStyle/>
        <a:p>
          <a:pPr>
            <a:lnSpc>
              <a:spcPct val="100000"/>
            </a:lnSpc>
            <a:defRPr cap="all"/>
          </a:pPr>
          <a:r>
            <a:rPr lang="en-US" dirty="0" err="1"/>
            <a:t>pr</a:t>
          </a:r>
          <a:r>
            <a:rPr lang="en-US" b="0" i="0" dirty="0" err="1"/>
            <a:t>É</a:t>
          </a:r>
          <a:r>
            <a:rPr lang="en-US" dirty="0" err="1"/>
            <a:t>stamos</a:t>
          </a:r>
          <a:endParaRPr lang="en-US" dirty="0"/>
        </a:p>
      </dgm:t>
    </dgm:pt>
    <dgm:pt modelId="{2CB602E5-860D-4A3F-9DF5-CDA2DB10907B}" type="parTrans" cxnId="{1EFC40F7-AC8D-4B66-8F72-9425DF1D2D54}">
      <dgm:prSet/>
      <dgm:spPr/>
      <dgm:t>
        <a:bodyPr/>
        <a:lstStyle/>
        <a:p>
          <a:endParaRPr lang="en-US"/>
        </a:p>
      </dgm:t>
    </dgm:pt>
    <dgm:pt modelId="{EC94F361-1D61-41A3-B80C-4560D5E4B1C8}" type="sibTrans" cxnId="{1EFC40F7-AC8D-4B66-8F72-9425DF1D2D54}">
      <dgm:prSet/>
      <dgm:spPr/>
      <dgm:t>
        <a:bodyPr/>
        <a:lstStyle/>
        <a:p>
          <a:endParaRPr lang="en-US"/>
        </a:p>
      </dgm:t>
    </dgm:pt>
    <dgm:pt modelId="{F4183F67-C8F4-407C-A7E5-B8EC503FEB6D}">
      <dgm:prSet/>
      <dgm:spPr/>
      <dgm:t>
        <a:bodyPr/>
        <a:lstStyle/>
        <a:p>
          <a:pPr>
            <a:lnSpc>
              <a:spcPct val="100000"/>
            </a:lnSpc>
            <a:defRPr cap="all"/>
          </a:pPr>
          <a:r>
            <a:rPr lang="en-US" dirty="0" err="1"/>
            <a:t>trabajo</a:t>
          </a:r>
          <a:endParaRPr lang="en-US" dirty="0"/>
        </a:p>
      </dgm:t>
    </dgm:pt>
    <dgm:pt modelId="{32297D20-694F-4152-B70E-2D590B14001A}" type="parTrans" cxnId="{929A6BF9-767A-4386-84E8-747D13C6C925}">
      <dgm:prSet/>
      <dgm:spPr/>
      <dgm:t>
        <a:bodyPr/>
        <a:lstStyle/>
        <a:p>
          <a:endParaRPr lang="en-US"/>
        </a:p>
      </dgm:t>
    </dgm:pt>
    <dgm:pt modelId="{279BBDAF-0877-46E5-ADF2-C1E4B3C886FC}" type="sibTrans" cxnId="{929A6BF9-767A-4386-84E8-747D13C6C925}">
      <dgm:prSet/>
      <dgm:spPr/>
      <dgm:t>
        <a:bodyPr/>
        <a:lstStyle/>
        <a:p>
          <a:endParaRPr lang="en-US"/>
        </a:p>
      </dgm:t>
    </dgm:pt>
    <dgm:pt modelId="{DC77D628-EDBE-44A9-8BFE-FF22BAAE28EC}" type="pres">
      <dgm:prSet presAssocID="{B1F86589-2490-4202-9F97-1BAC2B4C812F}" presName="root" presStyleCnt="0">
        <dgm:presLayoutVars>
          <dgm:dir/>
          <dgm:resizeHandles val="exact"/>
        </dgm:presLayoutVars>
      </dgm:prSet>
      <dgm:spPr/>
    </dgm:pt>
    <dgm:pt modelId="{7205058A-DC0E-4A3C-8251-C0A985367BF3}" type="pres">
      <dgm:prSet presAssocID="{075D2883-AA08-42FC-B56D-FE802C0274AF}" presName="compNode" presStyleCnt="0"/>
      <dgm:spPr/>
    </dgm:pt>
    <dgm:pt modelId="{23794233-2E3B-40B7-A9BD-3F15BE8EA064}" type="pres">
      <dgm:prSet presAssocID="{075D2883-AA08-42FC-B56D-FE802C0274AF}" presName="iconBgRect" presStyleLbl="bgShp" presStyleIdx="0" presStyleCnt="4"/>
      <dgm:spPr/>
    </dgm:pt>
    <dgm:pt modelId="{8794246D-4758-40A4-85A9-FAFEF0A8183A}" type="pres">
      <dgm:prSet presAssocID="{075D2883-AA08-42FC-B56D-FE802C0274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266D365A-1999-49DF-A68F-88694FA547C6}" type="pres">
      <dgm:prSet presAssocID="{075D2883-AA08-42FC-B56D-FE802C0274AF}" presName="spaceRect" presStyleCnt="0"/>
      <dgm:spPr/>
    </dgm:pt>
    <dgm:pt modelId="{6EE39D67-F4B2-4C84-B405-56DAA10B9861}" type="pres">
      <dgm:prSet presAssocID="{075D2883-AA08-42FC-B56D-FE802C0274AF}" presName="textRect" presStyleLbl="revTx" presStyleIdx="0" presStyleCnt="4">
        <dgm:presLayoutVars>
          <dgm:chMax val="1"/>
          <dgm:chPref val="1"/>
        </dgm:presLayoutVars>
      </dgm:prSet>
      <dgm:spPr/>
    </dgm:pt>
    <dgm:pt modelId="{7E5259DC-0CE0-4078-84B4-DA16B1B632AB}" type="pres">
      <dgm:prSet presAssocID="{81F15F92-3C0F-489E-B13F-FF91C9815DF4}" presName="sibTrans" presStyleCnt="0"/>
      <dgm:spPr/>
    </dgm:pt>
    <dgm:pt modelId="{975B96F4-B6A8-49B5-8E70-A927623FF483}" type="pres">
      <dgm:prSet presAssocID="{34AF753D-1057-44F1-9642-C5C3719D63B6}" presName="compNode" presStyleCnt="0"/>
      <dgm:spPr/>
    </dgm:pt>
    <dgm:pt modelId="{7DE8DF8E-6BDB-41D4-9A49-89C272DFCC4E}" type="pres">
      <dgm:prSet presAssocID="{34AF753D-1057-44F1-9642-C5C3719D63B6}" presName="iconBgRect" presStyleLbl="bgShp" presStyleIdx="1" presStyleCnt="4"/>
      <dgm:spPr/>
    </dgm:pt>
    <dgm:pt modelId="{CEB33777-01F7-418C-8C8E-1A3EC84C3B13}" type="pres">
      <dgm:prSet presAssocID="{34AF753D-1057-44F1-9642-C5C3719D63B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ins"/>
        </a:ext>
      </dgm:extLst>
    </dgm:pt>
    <dgm:pt modelId="{1836FE87-D707-46C6-88D2-758A63BC5281}" type="pres">
      <dgm:prSet presAssocID="{34AF753D-1057-44F1-9642-C5C3719D63B6}" presName="spaceRect" presStyleCnt="0"/>
      <dgm:spPr/>
    </dgm:pt>
    <dgm:pt modelId="{BFDFC54F-2CEA-41F5-AEA4-9F21AC5E84A4}" type="pres">
      <dgm:prSet presAssocID="{34AF753D-1057-44F1-9642-C5C3719D63B6}" presName="textRect" presStyleLbl="revTx" presStyleIdx="1" presStyleCnt="4">
        <dgm:presLayoutVars>
          <dgm:chMax val="1"/>
          <dgm:chPref val="1"/>
        </dgm:presLayoutVars>
      </dgm:prSet>
      <dgm:spPr/>
    </dgm:pt>
    <dgm:pt modelId="{C3B6DE53-3C5E-4AF6-8436-DE9CF5CD7F86}" type="pres">
      <dgm:prSet presAssocID="{04FD39AF-E1D2-4E01-8ACB-63DDD5018F13}" presName="sibTrans" presStyleCnt="0"/>
      <dgm:spPr/>
    </dgm:pt>
    <dgm:pt modelId="{793CA1E7-9264-4699-B7F3-3E1648A2B4EE}" type="pres">
      <dgm:prSet presAssocID="{E4B4552C-C054-4351-9520-5D9E747A457D}" presName="compNode" presStyleCnt="0"/>
      <dgm:spPr/>
    </dgm:pt>
    <dgm:pt modelId="{19D58C66-AF0E-4A7B-8311-898CB1CAC7FB}" type="pres">
      <dgm:prSet presAssocID="{E4B4552C-C054-4351-9520-5D9E747A457D}" presName="iconBgRect" presStyleLbl="bgShp" presStyleIdx="2" presStyleCnt="4"/>
      <dgm:spPr/>
    </dgm:pt>
    <dgm:pt modelId="{3D8B5166-6635-4587-B462-09E3E7F06509}" type="pres">
      <dgm:prSet presAssocID="{E4B4552C-C054-4351-9520-5D9E747A457D}"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oan with solid fill"/>
        </a:ext>
      </dgm:extLst>
    </dgm:pt>
    <dgm:pt modelId="{177022FD-0F7B-46C6-B2A2-0185FF651AC1}" type="pres">
      <dgm:prSet presAssocID="{E4B4552C-C054-4351-9520-5D9E747A457D}" presName="spaceRect" presStyleCnt="0"/>
      <dgm:spPr/>
    </dgm:pt>
    <dgm:pt modelId="{9A6BA77E-6647-4D93-916D-F7638138489D}" type="pres">
      <dgm:prSet presAssocID="{E4B4552C-C054-4351-9520-5D9E747A457D}" presName="textRect" presStyleLbl="revTx" presStyleIdx="2" presStyleCnt="4">
        <dgm:presLayoutVars>
          <dgm:chMax val="1"/>
          <dgm:chPref val="1"/>
        </dgm:presLayoutVars>
      </dgm:prSet>
      <dgm:spPr/>
    </dgm:pt>
    <dgm:pt modelId="{5C7A84B1-C1FE-4AA4-8099-47C70C1B0B64}" type="pres">
      <dgm:prSet presAssocID="{EC94F361-1D61-41A3-B80C-4560D5E4B1C8}" presName="sibTrans" presStyleCnt="0"/>
      <dgm:spPr/>
    </dgm:pt>
    <dgm:pt modelId="{00B2ACE2-2434-4CC7-A459-6D3E7290455D}" type="pres">
      <dgm:prSet presAssocID="{F4183F67-C8F4-407C-A7E5-B8EC503FEB6D}" presName="compNode" presStyleCnt="0"/>
      <dgm:spPr/>
    </dgm:pt>
    <dgm:pt modelId="{D73359A9-6676-4342-8CEE-4BE47869CD62}" type="pres">
      <dgm:prSet presAssocID="{F4183F67-C8F4-407C-A7E5-B8EC503FEB6D}" presName="iconBgRect" presStyleLbl="bgShp" presStyleIdx="3" presStyleCnt="4"/>
      <dgm:spPr/>
    </dgm:pt>
    <dgm:pt modelId="{E3D1C890-0CA9-4233-9995-64D0A3E13C6B}" type="pres">
      <dgm:prSet presAssocID="{F4183F67-C8F4-407C-A7E5-B8EC503FEB6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ffice Worker"/>
        </a:ext>
      </dgm:extLst>
    </dgm:pt>
    <dgm:pt modelId="{73A892D4-68B3-4D0B-BE41-C7BFCCAA7B04}" type="pres">
      <dgm:prSet presAssocID="{F4183F67-C8F4-407C-A7E5-B8EC503FEB6D}" presName="spaceRect" presStyleCnt="0"/>
      <dgm:spPr/>
    </dgm:pt>
    <dgm:pt modelId="{1B9D7695-ADB4-45F7-9D9F-70945BEFB0FB}" type="pres">
      <dgm:prSet presAssocID="{F4183F67-C8F4-407C-A7E5-B8EC503FEB6D}" presName="textRect" presStyleLbl="revTx" presStyleIdx="3" presStyleCnt="4">
        <dgm:presLayoutVars>
          <dgm:chMax val="1"/>
          <dgm:chPref val="1"/>
        </dgm:presLayoutVars>
      </dgm:prSet>
      <dgm:spPr/>
    </dgm:pt>
  </dgm:ptLst>
  <dgm:cxnLst>
    <dgm:cxn modelId="{0B30461F-EE71-4CB2-BE26-E6EEF076704E}" type="presOf" srcId="{F4183F67-C8F4-407C-A7E5-B8EC503FEB6D}" destId="{1B9D7695-ADB4-45F7-9D9F-70945BEFB0FB}" srcOrd="0" destOrd="0" presId="urn:microsoft.com/office/officeart/2018/5/layout/IconCircleLabelList"/>
    <dgm:cxn modelId="{BDE4BF29-A3E8-41D7-9601-CB81A6EA85B6}" type="presOf" srcId="{B1F86589-2490-4202-9F97-1BAC2B4C812F}" destId="{DC77D628-EDBE-44A9-8BFE-FF22BAAE28EC}" srcOrd="0" destOrd="0" presId="urn:microsoft.com/office/officeart/2018/5/layout/IconCircleLabelList"/>
    <dgm:cxn modelId="{9D2E8D47-88DC-4AD0-BB37-FBAFAEBDE335}" srcId="{B1F86589-2490-4202-9F97-1BAC2B4C812F}" destId="{075D2883-AA08-42FC-B56D-FE802C0274AF}" srcOrd="0" destOrd="0" parTransId="{F6777494-8036-483E-BB4F-98D432A5DE1B}" sibTransId="{81F15F92-3C0F-489E-B13F-FF91C9815DF4}"/>
    <dgm:cxn modelId="{F1825C6B-071F-41BA-9AE1-B92ED3998801}" type="presOf" srcId="{34AF753D-1057-44F1-9642-C5C3719D63B6}" destId="{BFDFC54F-2CEA-41F5-AEA4-9F21AC5E84A4}" srcOrd="0" destOrd="0" presId="urn:microsoft.com/office/officeart/2018/5/layout/IconCircleLabelList"/>
    <dgm:cxn modelId="{0931C874-11D8-4AF4-8CC7-F46CFF639365}" type="presOf" srcId="{075D2883-AA08-42FC-B56D-FE802C0274AF}" destId="{6EE39D67-F4B2-4C84-B405-56DAA10B9861}" srcOrd="0" destOrd="0" presId="urn:microsoft.com/office/officeart/2018/5/layout/IconCircleLabelList"/>
    <dgm:cxn modelId="{AF4708DE-8B1A-4C20-8D08-0EE6CCA5EF4F}" type="presOf" srcId="{E4B4552C-C054-4351-9520-5D9E747A457D}" destId="{9A6BA77E-6647-4D93-916D-F7638138489D}" srcOrd="0" destOrd="0" presId="urn:microsoft.com/office/officeart/2018/5/layout/IconCircleLabelList"/>
    <dgm:cxn modelId="{1EFC40F7-AC8D-4B66-8F72-9425DF1D2D54}" srcId="{B1F86589-2490-4202-9F97-1BAC2B4C812F}" destId="{E4B4552C-C054-4351-9520-5D9E747A457D}" srcOrd="2" destOrd="0" parTransId="{2CB602E5-860D-4A3F-9DF5-CDA2DB10907B}" sibTransId="{EC94F361-1D61-41A3-B80C-4560D5E4B1C8}"/>
    <dgm:cxn modelId="{929A6BF9-767A-4386-84E8-747D13C6C925}" srcId="{B1F86589-2490-4202-9F97-1BAC2B4C812F}" destId="{F4183F67-C8F4-407C-A7E5-B8EC503FEB6D}" srcOrd="3" destOrd="0" parTransId="{32297D20-694F-4152-B70E-2D590B14001A}" sibTransId="{279BBDAF-0877-46E5-ADF2-C1E4B3C886FC}"/>
    <dgm:cxn modelId="{7701A9F9-492C-467E-BC18-0A3687C685D6}" srcId="{B1F86589-2490-4202-9F97-1BAC2B4C812F}" destId="{34AF753D-1057-44F1-9642-C5C3719D63B6}" srcOrd="1" destOrd="0" parTransId="{63DC0450-C634-42B8-A384-AB566F082FBB}" sibTransId="{04FD39AF-E1D2-4E01-8ACB-63DDD5018F13}"/>
    <dgm:cxn modelId="{58173B94-D960-4D07-829A-9242588890EE}" type="presParOf" srcId="{DC77D628-EDBE-44A9-8BFE-FF22BAAE28EC}" destId="{7205058A-DC0E-4A3C-8251-C0A985367BF3}" srcOrd="0" destOrd="0" presId="urn:microsoft.com/office/officeart/2018/5/layout/IconCircleLabelList"/>
    <dgm:cxn modelId="{392AAB22-3D31-448C-A59D-DAF48ED3D5CB}" type="presParOf" srcId="{7205058A-DC0E-4A3C-8251-C0A985367BF3}" destId="{23794233-2E3B-40B7-A9BD-3F15BE8EA064}" srcOrd="0" destOrd="0" presId="urn:microsoft.com/office/officeart/2018/5/layout/IconCircleLabelList"/>
    <dgm:cxn modelId="{C8691808-84D5-4CF7-99E0-B29CE2CE45F0}" type="presParOf" srcId="{7205058A-DC0E-4A3C-8251-C0A985367BF3}" destId="{8794246D-4758-40A4-85A9-FAFEF0A8183A}" srcOrd="1" destOrd="0" presId="urn:microsoft.com/office/officeart/2018/5/layout/IconCircleLabelList"/>
    <dgm:cxn modelId="{E3E96AC8-E003-4AB1-B284-E5928CE521D7}" type="presParOf" srcId="{7205058A-DC0E-4A3C-8251-C0A985367BF3}" destId="{266D365A-1999-49DF-A68F-88694FA547C6}" srcOrd="2" destOrd="0" presId="urn:microsoft.com/office/officeart/2018/5/layout/IconCircleLabelList"/>
    <dgm:cxn modelId="{37504224-3A88-4E08-8E9A-A3F04FA44A97}" type="presParOf" srcId="{7205058A-DC0E-4A3C-8251-C0A985367BF3}" destId="{6EE39D67-F4B2-4C84-B405-56DAA10B9861}" srcOrd="3" destOrd="0" presId="urn:microsoft.com/office/officeart/2018/5/layout/IconCircleLabelList"/>
    <dgm:cxn modelId="{921727F9-CF4C-4DC5-9382-F8D7F497EAB4}" type="presParOf" srcId="{DC77D628-EDBE-44A9-8BFE-FF22BAAE28EC}" destId="{7E5259DC-0CE0-4078-84B4-DA16B1B632AB}" srcOrd="1" destOrd="0" presId="urn:microsoft.com/office/officeart/2018/5/layout/IconCircleLabelList"/>
    <dgm:cxn modelId="{62B7647A-5582-491F-B719-E3906B3298DD}" type="presParOf" srcId="{DC77D628-EDBE-44A9-8BFE-FF22BAAE28EC}" destId="{975B96F4-B6A8-49B5-8E70-A927623FF483}" srcOrd="2" destOrd="0" presId="urn:microsoft.com/office/officeart/2018/5/layout/IconCircleLabelList"/>
    <dgm:cxn modelId="{9D09EB6C-463B-4DEC-83DE-722A585FF7EB}" type="presParOf" srcId="{975B96F4-B6A8-49B5-8E70-A927623FF483}" destId="{7DE8DF8E-6BDB-41D4-9A49-89C272DFCC4E}" srcOrd="0" destOrd="0" presId="urn:microsoft.com/office/officeart/2018/5/layout/IconCircleLabelList"/>
    <dgm:cxn modelId="{3268A3BF-2BC5-4113-992F-5CA9F3A8D4A9}" type="presParOf" srcId="{975B96F4-B6A8-49B5-8E70-A927623FF483}" destId="{CEB33777-01F7-418C-8C8E-1A3EC84C3B13}" srcOrd="1" destOrd="0" presId="urn:microsoft.com/office/officeart/2018/5/layout/IconCircleLabelList"/>
    <dgm:cxn modelId="{A2443ED5-DF06-4E9C-A8CF-002951BE5BDA}" type="presParOf" srcId="{975B96F4-B6A8-49B5-8E70-A927623FF483}" destId="{1836FE87-D707-46C6-88D2-758A63BC5281}" srcOrd="2" destOrd="0" presId="urn:microsoft.com/office/officeart/2018/5/layout/IconCircleLabelList"/>
    <dgm:cxn modelId="{28233E55-C3FF-4716-8B05-151CA30506C2}" type="presParOf" srcId="{975B96F4-B6A8-49B5-8E70-A927623FF483}" destId="{BFDFC54F-2CEA-41F5-AEA4-9F21AC5E84A4}" srcOrd="3" destOrd="0" presId="urn:microsoft.com/office/officeart/2018/5/layout/IconCircleLabelList"/>
    <dgm:cxn modelId="{F3D8160D-6609-4E06-8B9F-A26B99721841}" type="presParOf" srcId="{DC77D628-EDBE-44A9-8BFE-FF22BAAE28EC}" destId="{C3B6DE53-3C5E-4AF6-8436-DE9CF5CD7F86}" srcOrd="3" destOrd="0" presId="urn:microsoft.com/office/officeart/2018/5/layout/IconCircleLabelList"/>
    <dgm:cxn modelId="{EF7E8448-6410-4BB1-BFDF-80F37D608F20}" type="presParOf" srcId="{DC77D628-EDBE-44A9-8BFE-FF22BAAE28EC}" destId="{793CA1E7-9264-4699-B7F3-3E1648A2B4EE}" srcOrd="4" destOrd="0" presId="urn:microsoft.com/office/officeart/2018/5/layout/IconCircleLabelList"/>
    <dgm:cxn modelId="{C242DF3B-612E-4B4E-8701-370671780247}" type="presParOf" srcId="{793CA1E7-9264-4699-B7F3-3E1648A2B4EE}" destId="{19D58C66-AF0E-4A7B-8311-898CB1CAC7FB}" srcOrd="0" destOrd="0" presId="urn:microsoft.com/office/officeart/2018/5/layout/IconCircleLabelList"/>
    <dgm:cxn modelId="{3BB2C97B-5C7C-4939-B0D7-666CD1608617}" type="presParOf" srcId="{793CA1E7-9264-4699-B7F3-3E1648A2B4EE}" destId="{3D8B5166-6635-4587-B462-09E3E7F06509}" srcOrd="1" destOrd="0" presId="urn:microsoft.com/office/officeart/2018/5/layout/IconCircleLabelList"/>
    <dgm:cxn modelId="{CD2D039C-A7EB-45FF-9DA4-02299C76274E}" type="presParOf" srcId="{793CA1E7-9264-4699-B7F3-3E1648A2B4EE}" destId="{177022FD-0F7B-46C6-B2A2-0185FF651AC1}" srcOrd="2" destOrd="0" presId="urn:microsoft.com/office/officeart/2018/5/layout/IconCircleLabelList"/>
    <dgm:cxn modelId="{43518D95-43CD-4294-9F04-49D9119F7C52}" type="presParOf" srcId="{793CA1E7-9264-4699-B7F3-3E1648A2B4EE}" destId="{9A6BA77E-6647-4D93-916D-F7638138489D}" srcOrd="3" destOrd="0" presId="urn:microsoft.com/office/officeart/2018/5/layout/IconCircleLabelList"/>
    <dgm:cxn modelId="{644A56EE-9137-4B1D-BA04-10F3656B4617}" type="presParOf" srcId="{DC77D628-EDBE-44A9-8BFE-FF22BAAE28EC}" destId="{5C7A84B1-C1FE-4AA4-8099-47C70C1B0B64}" srcOrd="5" destOrd="0" presId="urn:microsoft.com/office/officeart/2018/5/layout/IconCircleLabelList"/>
    <dgm:cxn modelId="{A565402F-CDF6-43C1-8933-2EAEB0835498}" type="presParOf" srcId="{DC77D628-EDBE-44A9-8BFE-FF22BAAE28EC}" destId="{00B2ACE2-2434-4CC7-A459-6D3E7290455D}" srcOrd="6" destOrd="0" presId="urn:microsoft.com/office/officeart/2018/5/layout/IconCircleLabelList"/>
    <dgm:cxn modelId="{562BC468-D409-4AB3-BB9E-86A77A3A76C9}" type="presParOf" srcId="{00B2ACE2-2434-4CC7-A459-6D3E7290455D}" destId="{D73359A9-6676-4342-8CEE-4BE47869CD62}" srcOrd="0" destOrd="0" presId="urn:microsoft.com/office/officeart/2018/5/layout/IconCircleLabelList"/>
    <dgm:cxn modelId="{268173B9-D67C-4402-95E0-DA5E8BD67E07}" type="presParOf" srcId="{00B2ACE2-2434-4CC7-A459-6D3E7290455D}" destId="{E3D1C890-0CA9-4233-9995-64D0A3E13C6B}" srcOrd="1" destOrd="0" presId="urn:microsoft.com/office/officeart/2018/5/layout/IconCircleLabelList"/>
    <dgm:cxn modelId="{F2617EE0-DE03-4476-AC78-34274B0A800D}" type="presParOf" srcId="{00B2ACE2-2434-4CC7-A459-6D3E7290455D}" destId="{73A892D4-68B3-4D0B-BE41-C7BFCCAA7B04}" srcOrd="2" destOrd="0" presId="urn:microsoft.com/office/officeart/2018/5/layout/IconCircleLabelList"/>
    <dgm:cxn modelId="{ECD4C066-F529-48F2-A089-F7000E74E96D}" type="presParOf" srcId="{00B2ACE2-2434-4CC7-A459-6D3E7290455D}" destId="{1B9D7695-ADB4-45F7-9D9F-70945BEFB0F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435B4E-AFDF-47D9-A931-BDBFB10DAE2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E3DAED1-4099-4A40-B076-C0FF28A752EF}">
      <dgm:prSet/>
      <dgm:spPr/>
      <dgm:t>
        <a:bodyPr/>
        <a:lstStyle/>
        <a:p>
          <a:r>
            <a:rPr lang="en-US" dirty="0" err="1"/>
            <a:t>Fondos</a:t>
          </a:r>
          <a:r>
            <a:rPr lang="en-US" dirty="0"/>
            <a:t> que </a:t>
          </a:r>
          <a:r>
            <a:rPr lang="en-US" dirty="0" err="1"/>
            <a:t>los</a:t>
          </a:r>
          <a:r>
            <a:rPr lang="en-US" dirty="0"/>
            <a:t> </a:t>
          </a:r>
          <a:r>
            <a:rPr lang="en-US" dirty="0" err="1"/>
            <a:t>estudiantes</a:t>
          </a:r>
          <a:r>
            <a:rPr lang="en-US" dirty="0"/>
            <a:t> y padres toman </a:t>
          </a:r>
          <a:r>
            <a:rPr lang="en-US" dirty="0" err="1"/>
            <a:t>prestado</a:t>
          </a:r>
          <a:r>
            <a:rPr lang="en-US" dirty="0"/>
            <a:t> para </a:t>
          </a:r>
          <a:r>
            <a:rPr lang="en-US" dirty="0" err="1"/>
            <a:t>ayudar</a:t>
          </a:r>
          <a:r>
            <a:rPr lang="en-US" dirty="0"/>
            <a:t> a </a:t>
          </a:r>
          <a:r>
            <a:rPr lang="en-US" dirty="0" err="1"/>
            <a:t>pagar</a:t>
          </a:r>
          <a:r>
            <a:rPr lang="en-US" dirty="0"/>
            <a:t> </a:t>
          </a:r>
          <a:r>
            <a:rPr lang="en-US" dirty="0" err="1"/>
            <a:t>los</a:t>
          </a:r>
          <a:r>
            <a:rPr lang="en-US" dirty="0"/>
            <a:t> </a:t>
          </a:r>
          <a:r>
            <a:rPr lang="en-US" dirty="0" err="1"/>
            <a:t>gastos</a:t>
          </a:r>
          <a:r>
            <a:rPr lang="en-US" dirty="0"/>
            <a:t> de la Universidad.</a:t>
          </a:r>
        </a:p>
      </dgm:t>
    </dgm:pt>
    <dgm:pt modelId="{11D0B991-DE38-4F6E-912C-1485139286CE}" type="parTrans" cxnId="{3A7978B2-26A7-4B9A-8206-D48A7C46D976}">
      <dgm:prSet/>
      <dgm:spPr/>
      <dgm:t>
        <a:bodyPr/>
        <a:lstStyle/>
        <a:p>
          <a:endParaRPr lang="en-US"/>
        </a:p>
      </dgm:t>
    </dgm:pt>
    <dgm:pt modelId="{5705A25E-AEDD-4865-8412-D462CAF10513}" type="sibTrans" cxnId="{3A7978B2-26A7-4B9A-8206-D48A7C46D976}">
      <dgm:prSet/>
      <dgm:spPr/>
      <dgm:t>
        <a:bodyPr/>
        <a:lstStyle/>
        <a:p>
          <a:endParaRPr lang="en-US"/>
        </a:p>
      </dgm:t>
    </dgm:pt>
    <dgm:pt modelId="{4CBA6F8E-567C-47AD-9490-688CD51EB83E}">
      <dgm:prSet/>
      <dgm:spPr/>
      <dgm:t>
        <a:bodyPr/>
        <a:lstStyle/>
        <a:p>
          <a:r>
            <a:rPr lang="en-US" dirty="0"/>
            <a:t>El </a:t>
          </a:r>
          <a:r>
            <a:rPr lang="en-US" dirty="0" err="1"/>
            <a:t>pago</a:t>
          </a:r>
          <a:r>
            <a:rPr lang="en-US" dirty="0"/>
            <a:t> </a:t>
          </a:r>
          <a:r>
            <a:rPr lang="en-US" dirty="0" err="1"/>
            <a:t>tipicamente</a:t>
          </a:r>
          <a:r>
            <a:rPr lang="en-US" dirty="0"/>
            <a:t> </a:t>
          </a:r>
          <a:r>
            <a:rPr lang="en-US" dirty="0" err="1"/>
            <a:t>comienza</a:t>
          </a:r>
          <a:r>
            <a:rPr lang="en-US" dirty="0"/>
            <a:t> </a:t>
          </a:r>
          <a:r>
            <a:rPr lang="en-US" dirty="0" err="1"/>
            <a:t>despues</a:t>
          </a:r>
          <a:r>
            <a:rPr lang="en-US" dirty="0"/>
            <a:t> que </a:t>
          </a:r>
          <a:r>
            <a:rPr lang="en-US" dirty="0" err="1"/>
            <a:t>el</a:t>
          </a:r>
          <a:r>
            <a:rPr lang="en-US" dirty="0"/>
            <a:t> </a:t>
          </a:r>
          <a:r>
            <a:rPr lang="en-US" dirty="0" err="1"/>
            <a:t>estudiante</a:t>
          </a:r>
          <a:r>
            <a:rPr lang="en-US" dirty="0"/>
            <a:t> termina con </a:t>
          </a:r>
          <a:r>
            <a:rPr lang="en-US" dirty="0" err="1"/>
            <a:t>su</a:t>
          </a:r>
          <a:r>
            <a:rPr lang="en-US" dirty="0"/>
            <a:t> </a:t>
          </a:r>
          <a:r>
            <a:rPr lang="en-US" dirty="0" err="1"/>
            <a:t>educación</a:t>
          </a:r>
          <a:r>
            <a:rPr lang="en-US" dirty="0"/>
            <a:t>.</a:t>
          </a:r>
        </a:p>
      </dgm:t>
    </dgm:pt>
    <dgm:pt modelId="{8A0A27FE-953E-4D71-B54B-8F98A4EFD552}" type="parTrans" cxnId="{1CA18101-82A6-43D9-A87B-5FFB7B0CD42C}">
      <dgm:prSet/>
      <dgm:spPr/>
      <dgm:t>
        <a:bodyPr/>
        <a:lstStyle/>
        <a:p>
          <a:endParaRPr lang="en-US"/>
        </a:p>
      </dgm:t>
    </dgm:pt>
    <dgm:pt modelId="{638CDEBE-162E-4014-AD9F-7902B77221F2}" type="sibTrans" cxnId="{1CA18101-82A6-43D9-A87B-5FFB7B0CD42C}">
      <dgm:prSet/>
      <dgm:spPr/>
      <dgm:t>
        <a:bodyPr/>
        <a:lstStyle/>
        <a:p>
          <a:endParaRPr lang="en-US"/>
        </a:p>
      </dgm:t>
    </dgm:pt>
    <dgm:pt modelId="{0F2861BB-1FA1-4708-9ECD-86DFAACF5048}">
      <dgm:prSet/>
      <dgm:spPr/>
      <dgm:t>
        <a:bodyPr/>
        <a:lstStyle/>
        <a:p>
          <a:r>
            <a:rPr lang="en-US" dirty="0" err="1"/>
            <a:t>Solamente</a:t>
          </a:r>
          <a:r>
            <a:rPr lang="en-US" dirty="0"/>
            <a:t> tome </a:t>
          </a:r>
          <a:r>
            <a:rPr lang="en-US" dirty="0" err="1"/>
            <a:t>prestado</a:t>
          </a:r>
          <a:r>
            <a:rPr lang="en-US" dirty="0"/>
            <a:t> lo que </a:t>
          </a:r>
          <a:r>
            <a:rPr lang="en-US" dirty="0" err="1"/>
            <a:t>realmente</a:t>
          </a:r>
          <a:r>
            <a:rPr lang="en-US" dirty="0"/>
            <a:t> se </a:t>
          </a:r>
          <a:r>
            <a:rPr lang="en-US" dirty="0" err="1"/>
            <a:t>necesita</a:t>
          </a:r>
          <a:r>
            <a:rPr lang="en-US" dirty="0"/>
            <a:t>.</a:t>
          </a:r>
        </a:p>
      </dgm:t>
    </dgm:pt>
    <dgm:pt modelId="{F302B7E1-947F-47A2-ADC6-B88EE04D0B72}" type="parTrans" cxnId="{8415D4FE-8276-46B5-9309-0A91874B42C3}">
      <dgm:prSet/>
      <dgm:spPr/>
      <dgm:t>
        <a:bodyPr/>
        <a:lstStyle/>
        <a:p>
          <a:endParaRPr lang="en-US"/>
        </a:p>
      </dgm:t>
    </dgm:pt>
    <dgm:pt modelId="{05630C80-2158-43AC-85BD-9C78A908796B}" type="sibTrans" cxnId="{8415D4FE-8276-46B5-9309-0A91874B42C3}">
      <dgm:prSet/>
      <dgm:spPr/>
      <dgm:t>
        <a:bodyPr/>
        <a:lstStyle/>
        <a:p>
          <a:endParaRPr lang="en-US"/>
        </a:p>
      </dgm:t>
    </dgm:pt>
    <dgm:pt modelId="{FED49E33-0882-4A49-85B7-C6D1BDA685D0}">
      <dgm:prSet/>
      <dgm:spPr/>
      <dgm:t>
        <a:bodyPr/>
        <a:lstStyle/>
        <a:p>
          <a:r>
            <a:rPr lang="en-US" dirty="0" err="1"/>
            <a:t>Considere</a:t>
          </a:r>
          <a:r>
            <a:rPr lang="en-US" dirty="0"/>
            <a:t> </a:t>
          </a:r>
          <a:r>
            <a:rPr lang="en-US" dirty="0" err="1"/>
            <a:t>los</a:t>
          </a:r>
          <a:r>
            <a:rPr lang="en-US" dirty="0"/>
            <a:t> </a:t>
          </a:r>
          <a:r>
            <a:rPr lang="en-US" dirty="0" err="1"/>
            <a:t>préstamos</a:t>
          </a:r>
          <a:r>
            <a:rPr lang="en-US" dirty="0"/>
            <a:t> </a:t>
          </a:r>
          <a:r>
            <a:rPr lang="en-US" dirty="0" err="1"/>
            <a:t>como</a:t>
          </a:r>
          <a:r>
            <a:rPr lang="en-US" dirty="0"/>
            <a:t> </a:t>
          </a:r>
          <a:r>
            <a:rPr lang="en-US" dirty="0" err="1"/>
            <a:t>una</a:t>
          </a:r>
          <a:r>
            <a:rPr lang="en-US" dirty="0"/>
            <a:t> </a:t>
          </a:r>
          <a:r>
            <a:rPr lang="en-US" dirty="0" err="1"/>
            <a:t>inversión</a:t>
          </a:r>
          <a:r>
            <a:rPr lang="en-US" dirty="0"/>
            <a:t> </a:t>
          </a:r>
          <a:r>
            <a:rPr lang="en-US" dirty="0" err="1"/>
            <a:t>en</a:t>
          </a:r>
          <a:r>
            <a:rPr lang="en-US" dirty="0"/>
            <a:t> </a:t>
          </a:r>
          <a:r>
            <a:rPr lang="en-US" dirty="0" err="1"/>
            <a:t>su</a:t>
          </a:r>
          <a:r>
            <a:rPr lang="en-US" dirty="0"/>
            <a:t> </a:t>
          </a:r>
          <a:r>
            <a:rPr lang="en-US" dirty="0" err="1"/>
            <a:t>futuro</a:t>
          </a:r>
          <a:r>
            <a:rPr lang="en-US" dirty="0"/>
            <a:t>.</a:t>
          </a:r>
        </a:p>
      </dgm:t>
    </dgm:pt>
    <dgm:pt modelId="{D6CAC5F9-C716-4B89-BE04-546875107A50}" type="parTrans" cxnId="{93D33894-D362-451B-BE6E-2B3C06F2EFC8}">
      <dgm:prSet/>
      <dgm:spPr/>
      <dgm:t>
        <a:bodyPr/>
        <a:lstStyle/>
        <a:p>
          <a:endParaRPr lang="en-US"/>
        </a:p>
      </dgm:t>
    </dgm:pt>
    <dgm:pt modelId="{60DB564B-6593-4FCA-A749-F0AF3A08090D}" type="sibTrans" cxnId="{93D33894-D362-451B-BE6E-2B3C06F2EFC8}">
      <dgm:prSet/>
      <dgm:spPr/>
      <dgm:t>
        <a:bodyPr/>
        <a:lstStyle/>
        <a:p>
          <a:endParaRPr lang="en-US"/>
        </a:p>
      </dgm:t>
    </dgm:pt>
    <dgm:pt modelId="{91C1DEF2-7245-41F9-8699-BD7D63796A04}" type="pres">
      <dgm:prSet presAssocID="{2A435B4E-AFDF-47D9-A931-BDBFB10DAE28}" presName="vert0" presStyleCnt="0">
        <dgm:presLayoutVars>
          <dgm:dir/>
          <dgm:animOne val="branch"/>
          <dgm:animLvl val="lvl"/>
        </dgm:presLayoutVars>
      </dgm:prSet>
      <dgm:spPr/>
    </dgm:pt>
    <dgm:pt modelId="{4EABE3FA-A1DA-4BE0-B431-D504310AC4BD}" type="pres">
      <dgm:prSet presAssocID="{4E3DAED1-4099-4A40-B076-C0FF28A752EF}" presName="thickLine" presStyleLbl="alignNode1" presStyleIdx="0" presStyleCnt="4"/>
      <dgm:spPr/>
    </dgm:pt>
    <dgm:pt modelId="{BDE50BCB-F8CC-44B2-BB68-C0C814E050DC}" type="pres">
      <dgm:prSet presAssocID="{4E3DAED1-4099-4A40-B076-C0FF28A752EF}" presName="horz1" presStyleCnt="0"/>
      <dgm:spPr/>
    </dgm:pt>
    <dgm:pt modelId="{F343F01A-8A08-4CF3-9FF3-DDC13FF38356}" type="pres">
      <dgm:prSet presAssocID="{4E3DAED1-4099-4A40-B076-C0FF28A752EF}" presName="tx1" presStyleLbl="revTx" presStyleIdx="0" presStyleCnt="4"/>
      <dgm:spPr/>
    </dgm:pt>
    <dgm:pt modelId="{C6BD72FD-8BD4-445E-BD1B-B6766A7704A6}" type="pres">
      <dgm:prSet presAssocID="{4E3DAED1-4099-4A40-B076-C0FF28A752EF}" presName="vert1" presStyleCnt="0"/>
      <dgm:spPr/>
    </dgm:pt>
    <dgm:pt modelId="{27B97012-53B3-452E-860C-2206B45FECA7}" type="pres">
      <dgm:prSet presAssocID="{4CBA6F8E-567C-47AD-9490-688CD51EB83E}" presName="thickLine" presStyleLbl="alignNode1" presStyleIdx="1" presStyleCnt="4"/>
      <dgm:spPr/>
    </dgm:pt>
    <dgm:pt modelId="{71CABDC3-A438-4223-9555-1A1E4EBF1346}" type="pres">
      <dgm:prSet presAssocID="{4CBA6F8E-567C-47AD-9490-688CD51EB83E}" presName="horz1" presStyleCnt="0"/>
      <dgm:spPr/>
    </dgm:pt>
    <dgm:pt modelId="{26A714E4-ACD0-42AE-93A0-18A319C81936}" type="pres">
      <dgm:prSet presAssocID="{4CBA6F8E-567C-47AD-9490-688CD51EB83E}" presName="tx1" presStyleLbl="revTx" presStyleIdx="1" presStyleCnt="4"/>
      <dgm:spPr/>
    </dgm:pt>
    <dgm:pt modelId="{0E077966-CFB3-4C96-8A25-3379ECA3E75D}" type="pres">
      <dgm:prSet presAssocID="{4CBA6F8E-567C-47AD-9490-688CD51EB83E}" presName="vert1" presStyleCnt="0"/>
      <dgm:spPr/>
    </dgm:pt>
    <dgm:pt modelId="{6F71D383-2A89-47A2-83EC-CDD8E0D43567}" type="pres">
      <dgm:prSet presAssocID="{0F2861BB-1FA1-4708-9ECD-86DFAACF5048}" presName="thickLine" presStyleLbl="alignNode1" presStyleIdx="2" presStyleCnt="4"/>
      <dgm:spPr/>
    </dgm:pt>
    <dgm:pt modelId="{9CADF240-37F8-4FF3-8216-9BC8658E99FC}" type="pres">
      <dgm:prSet presAssocID="{0F2861BB-1FA1-4708-9ECD-86DFAACF5048}" presName="horz1" presStyleCnt="0"/>
      <dgm:spPr/>
    </dgm:pt>
    <dgm:pt modelId="{D7461DCE-82A7-4D69-9D3F-175D877B4959}" type="pres">
      <dgm:prSet presAssocID="{0F2861BB-1FA1-4708-9ECD-86DFAACF5048}" presName="tx1" presStyleLbl="revTx" presStyleIdx="2" presStyleCnt="4"/>
      <dgm:spPr/>
    </dgm:pt>
    <dgm:pt modelId="{4120E9BF-1941-4AA1-A704-378ED08C74E5}" type="pres">
      <dgm:prSet presAssocID="{0F2861BB-1FA1-4708-9ECD-86DFAACF5048}" presName="vert1" presStyleCnt="0"/>
      <dgm:spPr/>
    </dgm:pt>
    <dgm:pt modelId="{2D18BC3E-57D0-4507-9F08-60B975A07EF2}" type="pres">
      <dgm:prSet presAssocID="{FED49E33-0882-4A49-85B7-C6D1BDA685D0}" presName="thickLine" presStyleLbl="alignNode1" presStyleIdx="3" presStyleCnt="4"/>
      <dgm:spPr/>
    </dgm:pt>
    <dgm:pt modelId="{23E0D2B3-0687-4D10-80AC-DC83675393EB}" type="pres">
      <dgm:prSet presAssocID="{FED49E33-0882-4A49-85B7-C6D1BDA685D0}" presName="horz1" presStyleCnt="0"/>
      <dgm:spPr/>
    </dgm:pt>
    <dgm:pt modelId="{2EA0C5F4-2395-440A-8D0E-B133F7ABE7AF}" type="pres">
      <dgm:prSet presAssocID="{FED49E33-0882-4A49-85B7-C6D1BDA685D0}" presName="tx1" presStyleLbl="revTx" presStyleIdx="3" presStyleCnt="4"/>
      <dgm:spPr/>
    </dgm:pt>
    <dgm:pt modelId="{4B238C5A-516C-4502-827E-229C0E308929}" type="pres">
      <dgm:prSet presAssocID="{FED49E33-0882-4A49-85B7-C6D1BDA685D0}" presName="vert1" presStyleCnt="0"/>
      <dgm:spPr/>
    </dgm:pt>
  </dgm:ptLst>
  <dgm:cxnLst>
    <dgm:cxn modelId="{1CA18101-82A6-43D9-A87B-5FFB7B0CD42C}" srcId="{2A435B4E-AFDF-47D9-A931-BDBFB10DAE28}" destId="{4CBA6F8E-567C-47AD-9490-688CD51EB83E}" srcOrd="1" destOrd="0" parTransId="{8A0A27FE-953E-4D71-B54B-8F98A4EFD552}" sibTransId="{638CDEBE-162E-4014-AD9F-7902B77221F2}"/>
    <dgm:cxn modelId="{D8925A11-66CD-44E1-8F39-2CE7533157ED}" type="presOf" srcId="{FED49E33-0882-4A49-85B7-C6D1BDA685D0}" destId="{2EA0C5F4-2395-440A-8D0E-B133F7ABE7AF}" srcOrd="0" destOrd="0" presId="urn:microsoft.com/office/officeart/2008/layout/LinedList"/>
    <dgm:cxn modelId="{FF946726-6F9B-4685-A0CB-2A17020AE460}" type="presOf" srcId="{4CBA6F8E-567C-47AD-9490-688CD51EB83E}" destId="{26A714E4-ACD0-42AE-93A0-18A319C81936}" srcOrd="0" destOrd="0" presId="urn:microsoft.com/office/officeart/2008/layout/LinedList"/>
    <dgm:cxn modelId="{74685965-E6F9-4F6C-B358-AAE535CA58C9}" type="presOf" srcId="{2A435B4E-AFDF-47D9-A931-BDBFB10DAE28}" destId="{91C1DEF2-7245-41F9-8699-BD7D63796A04}" srcOrd="0" destOrd="0" presId="urn:microsoft.com/office/officeart/2008/layout/LinedList"/>
    <dgm:cxn modelId="{8FC3C67B-8D83-4CEA-8C6A-3F02E0CB2435}" type="presOf" srcId="{4E3DAED1-4099-4A40-B076-C0FF28A752EF}" destId="{F343F01A-8A08-4CF3-9FF3-DDC13FF38356}" srcOrd="0" destOrd="0" presId="urn:microsoft.com/office/officeart/2008/layout/LinedList"/>
    <dgm:cxn modelId="{93D33894-D362-451B-BE6E-2B3C06F2EFC8}" srcId="{2A435B4E-AFDF-47D9-A931-BDBFB10DAE28}" destId="{FED49E33-0882-4A49-85B7-C6D1BDA685D0}" srcOrd="3" destOrd="0" parTransId="{D6CAC5F9-C716-4B89-BE04-546875107A50}" sibTransId="{60DB564B-6593-4FCA-A749-F0AF3A08090D}"/>
    <dgm:cxn modelId="{76802D98-9539-4572-8DDA-F2543823E7A9}" type="presOf" srcId="{0F2861BB-1FA1-4708-9ECD-86DFAACF5048}" destId="{D7461DCE-82A7-4D69-9D3F-175D877B4959}" srcOrd="0" destOrd="0" presId="urn:microsoft.com/office/officeart/2008/layout/LinedList"/>
    <dgm:cxn modelId="{3A7978B2-26A7-4B9A-8206-D48A7C46D976}" srcId="{2A435B4E-AFDF-47D9-A931-BDBFB10DAE28}" destId="{4E3DAED1-4099-4A40-B076-C0FF28A752EF}" srcOrd="0" destOrd="0" parTransId="{11D0B991-DE38-4F6E-912C-1485139286CE}" sibTransId="{5705A25E-AEDD-4865-8412-D462CAF10513}"/>
    <dgm:cxn modelId="{8415D4FE-8276-46B5-9309-0A91874B42C3}" srcId="{2A435B4E-AFDF-47D9-A931-BDBFB10DAE28}" destId="{0F2861BB-1FA1-4708-9ECD-86DFAACF5048}" srcOrd="2" destOrd="0" parTransId="{F302B7E1-947F-47A2-ADC6-B88EE04D0B72}" sibTransId="{05630C80-2158-43AC-85BD-9C78A908796B}"/>
    <dgm:cxn modelId="{FAF9426D-1B67-40D8-8496-AFA9FE4721E2}" type="presParOf" srcId="{91C1DEF2-7245-41F9-8699-BD7D63796A04}" destId="{4EABE3FA-A1DA-4BE0-B431-D504310AC4BD}" srcOrd="0" destOrd="0" presId="urn:microsoft.com/office/officeart/2008/layout/LinedList"/>
    <dgm:cxn modelId="{2F9AC89F-54B2-4FE3-BA5B-70333C6B4B07}" type="presParOf" srcId="{91C1DEF2-7245-41F9-8699-BD7D63796A04}" destId="{BDE50BCB-F8CC-44B2-BB68-C0C814E050DC}" srcOrd="1" destOrd="0" presId="urn:microsoft.com/office/officeart/2008/layout/LinedList"/>
    <dgm:cxn modelId="{6DC0DC9F-FAA6-4DE7-BD8C-A0A4A00C551D}" type="presParOf" srcId="{BDE50BCB-F8CC-44B2-BB68-C0C814E050DC}" destId="{F343F01A-8A08-4CF3-9FF3-DDC13FF38356}" srcOrd="0" destOrd="0" presId="urn:microsoft.com/office/officeart/2008/layout/LinedList"/>
    <dgm:cxn modelId="{B5C3459E-03F4-429F-9E41-0B7F5A642F6F}" type="presParOf" srcId="{BDE50BCB-F8CC-44B2-BB68-C0C814E050DC}" destId="{C6BD72FD-8BD4-445E-BD1B-B6766A7704A6}" srcOrd="1" destOrd="0" presId="urn:microsoft.com/office/officeart/2008/layout/LinedList"/>
    <dgm:cxn modelId="{E0C66C13-B692-4F60-B493-AAA16DF07F44}" type="presParOf" srcId="{91C1DEF2-7245-41F9-8699-BD7D63796A04}" destId="{27B97012-53B3-452E-860C-2206B45FECA7}" srcOrd="2" destOrd="0" presId="urn:microsoft.com/office/officeart/2008/layout/LinedList"/>
    <dgm:cxn modelId="{442C0FD9-671F-4D96-B22E-6628FEA1990E}" type="presParOf" srcId="{91C1DEF2-7245-41F9-8699-BD7D63796A04}" destId="{71CABDC3-A438-4223-9555-1A1E4EBF1346}" srcOrd="3" destOrd="0" presId="urn:microsoft.com/office/officeart/2008/layout/LinedList"/>
    <dgm:cxn modelId="{AC6FF777-6535-4A47-AA8B-CB88FF5093E3}" type="presParOf" srcId="{71CABDC3-A438-4223-9555-1A1E4EBF1346}" destId="{26A714E4-ACD0-42AE-93A0-18A319C81936}" srcOrd="0" destOrd="0" presId="urn:microsoft.com/office/officeart/2008/layout/LinedList"/>
    <dgm:cxn modelId="{0CCECA71-D568-457E-8DFB-948333E26719}" type="presParOf" srcId="{71CABDC3-A438-4223-9555-1A1E4EBF1346}" destId="{0E077966-CFB3-4C96-8A25-3379ECA3E75D}" srcOrd="1" destOrd="0" presId="urn:microsoft.com/office/officeart/2008/layout/LinedList"/>
    <dgm:cxn modelId="{76EBC055-3019-4C08-91A9-07CA75119855}" type="presParOf" srcId="{91C1DEF2-7245-41F9-8699-BD7D63796A04}" destId="{6F71D383-2A89-47A2-83EC-CDD8E0D43567}" srcOrd="4" destOrd="0" presId="urn:microsoft.com/office/officeart/2008/layout/LinedList"/>
    <dgm:cxn modelId="{8F8E0E70-2AE4-4995-8456-27DF7C7D89D7}" type="presParOf" srcId="{91C1DEF2-7245-41F9-8699-BD7D63796A04}" destId="{9CADF240-37F8-4FF3-8216-9BC8658E99FC}" srcOrd="5" destOrd="0" presId="urn:microsoft.com/office/officeart/2008/layout/LinedList"/>
    <dgm:cxn modelId="{41548FF8-900D-4622-8D32-FDF5B2CBD472}" type="presParOf" srcId="{9CADF240-37F8-4FF3-8216-9BC8658E99FC}" destId="{D7461DCE-82A7-4D69-9D3F-175D877B4959}" srcOrd="0" destOrd="0" presId="urn:microsoft.com/office/officeart/2008/layout/LinedList"/>
    <dgm:cxn modelId="{B92168F7-5B31-4F47-BA44-022C60797D07}" type="presParOf" srcId="{9CADF240-37F8-4FF3-8216-9BC8658E99FC}" destId="{4120E9BF-1941-4AA1-A704-378ED08C74E5}" srcOrd="1" destOrd="0" presId="urn:microsoft.com/office/officeart/2008/layout/LinedList"/>
    <dgm:cxn modelId="{25BFB6C5-74D3-4870-A7BB-F8A9AEBFCE02}" type="presParOf" srcId="{91C1DEF2-7245-41F9-8699-BD7D63796A04}" destId="{2D18BC3E-57D0-4507-9F08-60B975A07EF2}" srcOrd="6" destOrd="0" presId="urn:microsoft.com/office/officeart/2008/layout/LinedList"/>
    <dgm:cxn modelId="{301F2B4F-F9B3-460A-A744-CBD1E6C0799B}" type="presParOf" srcId="{91C1DEF2-7245-41F9-8699-BD7D63796A04}" destId="{23E0D2B3-0687-4D10-80AC-DC83675393EB}" srcOrd="7" destOrd="0" presId="urn:microsoft.com/office/officeart/2008/layout/LinedList"/>
    <dgm:cxn modelId="{FD10E3CC-3C61-40B4-8E62-090D44DE4C0E}" type="presParOf" srcId="{23E0D2B3-0687-4D10-80AC-DC83675393EB}" destId="{2EA0C5F4-2395-440A-8D0E-B133F7ABE7AF}" srcOrd="0" destOrd="0" presId="urn:microsoft.com/office/officeart/2008/layout/LinedList"/>
    <dgm:cxn modelId="{3D311D9F-3ED6-410E-8934-5094D4BC909B}" type="presParOf" srcId="{23E0D2B3-0687-4D10-80AC-DC83675393EB}" destId="{4B238C5A-516C-4502-827E-229C0E3089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3B3EE8-1974-4721-AEB7-E3A2FDF9382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B9543FD-99A4-4C4A-A098-21B46D24820E}">
      <dgm:prSet phldrT="[Text]" custT="1"/>
      <dgm:spPr>
        <a:solidFill>
          <a:srgbClr val="6DBE4B"/>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Beca Federal Pell</a:t>
          </a:r>
        </a:p>
      </dgm:t>
    </dgm:pt>
    <dgm:pt modelId="{F4417A6B-46D0-4F0B-8DDB-878FB21C5513}" type="parTrans" cxnId="{9F177B98-E774-4EDF-B051-847E236F5269}">
      <dgm:prSet/>
      <dgm:spPr/>
      <dgm:t>
        <a:bodyPr/>
        <a:lstStyle/>
        <a:p>
          <a:endParaRPr lang="en-US"/>
        </a:p>
      </dgm:t>
    </dgm:pt>
    <dgm:pt modelId="{F1488B6C-3B50-406B-BEB2-12756F04A7D4}" type="sibTrans" cxnId="{9F177B98-E774-4EDF-B051-847E236F5269}">
      <dgm:prSet/>
      <dgm:spPr/>
      <dgm:t>
        <a:bodyPr/>
        <a:lstStyle/>
        <a:p>
          <a:endParaRPr lang="en-US"/>
        </a:p>
      </dgm:t>
    </dgm:pt>
    <dgm:pt modelId="{D8C1DA9E-C270-47F3-8537-BEC065CD2B7B}">
      <dgm:prSet phldrT="[Text]" custT="1"/>
      <dgm:spPr>
        <a:solidFill>
          <a:srgbClr val="58595B"/>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Beca </a:t>
          </a:r>
        </a:p>
        <a:p>
          <a:r>
            <a:rPr lang="en-US" sz="1800" b="0" dirty="0">
              <a:latin typeface="Arial" panose="020B0604020202020204" pitchFamily="34" charset="0"/>
              <a:cs typeface="Arial" panose="020B0604020202020204" pitchFamily="34" charset="0"/>
            </a:rPr>
            <a:t>Federal Supplemental Educational Opportunity (FSEOG)</a:t>
          </a:r>
        </a:p>
      </dgm:t>
    </dgm:pt>
    <dgm:pt modelId="{B4F67637-F831-43C2-AE1B-6B0E8909F146}" type="parTrans" cxnId="{455C3D6A-6EA4-453A-9DCD-288D4A82C096}">
      <dgm:prSet/>
      <dgm:spPr/>
      <dgm:t>
        <a:bodyPr/>
        <a:lstStyle/>
        <a:p>
          <a:endParaRPr lang="en-US"/>
        </a:p>
      </dgm:t>
    </dgm:pt>
    <dgm:pt modelId="{860E649F-81FB-40C4-89D6-7DFC5757FB58}" type="sibTrans" cxnId="{455C3D6A-6EA4-453A-9DCD-288D4A82C096}">
      <dgm:prSet/>
      <dgm:spPr/>
      <dgm:t>
        <a:bodyPr/>
        <a:lstStyle/>
        <a:p>
          <a:endParaRPr lang="en-US"/>
        </a:p>
      </dgm:t>
    </dgm:pt>
    <dgm:pt modelId="{04FF30B7-BDDE-48C1-A20F-CEA2F054D3B1}">
      <dgm:prSet phldrT="[Text]" custT="1"/>
      <dgm:spPr>
        <a:solidFill>
          <a:srgbClr val="DE7E26"/>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Beca</a:t>
          </a:r>
        </a:p>
        <a:p>
          <a:r>
            <a:rPr lang="en-US" sz="1800" b="0" dirty="0">
              <a:latin typeface="Arial" panose="020B0604020202020204" pitchFamily="34" charset="0"/>
              <a:cs typeface="Arial" panose="020B0604020202020204" pitchFamily="34" charset="0"/>
            </a:rPr>
            <a:t>Teacher Education Assistance for College and Higher Education (TEACH) Grant</a:t>
          </a:r>
        </a:p>
      </dgm:t>
    </dgm:pt>
    <dgm:pt modelId="{E179DA5B-140C-471A-898C-4657F12B06A0}" type="parTrans" cxnId="{99DFE020-B470-4FD6-A2DC-8348F21B3E3B}">
      <dgm:prSet/>
      <dgm:spPr/>
      <dgm:t>
        <a:bodyPr/>
        <a:lstStyle/>
        <a:p>
          <a:endParaRPr lang="en-US"/>
        </a:p>
      </dgm:t>
    </dgm:pt>
    <dgm:pt modelId="{EB68A225-BE81-4DC1-81B8-068F9FE0209B}" type="sibTrans" cxnId="{99DFE020-B470-4FD6-A2DC-8348F21B3E3B}">
      <dgm:prSet/>
      <dgm:spPr/>
      <dgm:t>
        <a:bodyPr/>
        <a:lstStyle/>
        <a:p>
          <a:endParaRPr lang="en-US"/>
        </a:p>
      </dgm:t>
    </dgm:pt>
    <dgm:pt modelId="{AD7597D9-ABC0-4EC3-89D4-C86B04A32E7F}">
      <dgm:prSet phldrT="[Text]" custT="1"/>
      <dgm:spPr>
        <a:solidFill>
          <a:srgbClr val="004E7D"/>
        </a:solidFill>
        <a:effectLst>
          <a:outerShdw blurRad="50800" dist="38100" dir="2700000" algn="tl" rotWithShape="0">
            <a:prstClr val="black">
              <a:alpha val="40000"/>
            </a:prstClr>
          </a:outerShdw>
        </a:effectLst>
      </dgm:spPr>
      <dgm:t>
        <a:bodyPr/>
        <a:lstStyle/>
        <a:p>
          <a:r>
            <a:rPr lang="en-US" sz="1800" dirty="0" err="1">
              <a:latin typeface="Arial" panose="020B0604020202020204" pitchFamily="34" charset="0"/>
              <a:cs typeface="Arial" panose="020B0604020202020204" pitchFamily="34" charset="0"/>
            </a:rPr>
            <a:t>Programa</a:t>
          </a:r>
          <a:r>
            <a:rPr lang="en-US" sz="1800" dirty="0">
              <a:latin typeface="Arial" panose="020B0604020202020204" pitchFamily="34" charset="0"/>
              <a:cs typeface="Arial" panose="020B0604020202020204" pitchFamily="34" charset="0"/>
            </a:rPr>
            <a:t> Federal de </a:t>
          </a:r>
          <a:r>
            <a:rPr lang="en-US" sz="1800" dirty="0" err="1">
              <a:latin typeface="Arial" panose="020B0604020202020204" pitchFamily="34" charset="0"/>
              <a:cs typeface="Arial" panose="020B0604020202020204" pitchFamily="34" charset="0"/>
            </a:rPr>
            <a:t>Estudio</a:t>
          </a:r>
          <a:r>
            <a:rPr lang="en-US" sz="1800" dirty="0">
              <a:latin typeface="Arial" panose="020B0604020202020204" pitchFamily="34" charset="0"/>
              <a:cs typeface="Arial" panose="020B0604020202020204" pitchFamily="34" charset="0"/>
            </a:rPr>
            <a:t> y </a:t>
          </a:r>
          <a:r>
            <a:rPr lang="en-US" sz="1800" dirty="0" err="1">
              <a:latin typeface="Arial" panose="020B0604020202020204" pitchFamily="34" charset="0"/>
              <a:cs typeface="Arial" panose="020B0604020202020204" pitchFamily="34" charset="0"/>
            </a:rPr>
            <a:t>Trabajo</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(Federal Work-Study FWS)</a:t>
          </a:r>
          <a:endParaRPr lang="en-US" sz="1800" b="0" dirty="0">
            <a:latin typeface="Arial" panose="020B0604020202020204" pitchFamily="34" charset="0"/>
            <a:cs typeface="Arial" panose="020B0604020202020204" pitchFamily="34" charset="0"/>
          </a:endParaRPr>
        </a:p>
      </dgm:t>
    </dgm:pt>
    <dgm:pt modelId="{932C53C4-E6BC-41AB-8C09-81B754E85075}" type="parTrans" cxnId="{E837D49C-A4BE-41F6-BDFE-41DEB002EE35}">
      <dgm:prSet/>
      <dgm:spPr/>
      <dgm:t>
        <a:bodyPr/>
        <a:lstStyle/>
        <a:p>
          <a:endParaRPr lang="en-US"/>
        </a:p>
      </dgm:t>
    </dgm:pt>
    <dgm:pt modelId="{5FAC9170-D1B7-4418-89E1-393E128A5BFA}" type="sibTrans" cxnId="{E837D49C-A4BE-41F6-BDFE-41DEB002EE35}">
      <dgm:prSet/>
      <dgm:spPr/>
      <dgm:t>
        <a:bodyPr/>
        <a:lstStyle/>
        <a:p>
          <a:endParaRPr lang="en-US"/>
        </a:p>
      </dgm:t>
    </dgm:pt>
    <dgm:pt modelId="{DE383FB6-D40C-4A6E-8EA2-CB8670B3E289}">
      <dgm:prSet phldrT="[Text]" custT="1"/>
      <dgm:spPr>
        <a:solidFill>
          <a:srgbClr val="B94197"/>
        </a:solidFill>
        <a:effectLst>
          <a:outerShdw blurRad="50800" dist="38100" dir="2700000" algn="tl" rotWithShape="0">
            <a:prstClr val="black">
              <a:alpha val="40000"/>
            </a:prstClr>
          </a:outerShdw>
        </a:effectLst>
      </dgm:spPr>
      <dgm:t>
        <a:bodyPr/>
        <a:lstStyle/>
        <a:p>
          <a:r>
            <a:rPr lang="en-US" sz="1800" b="0" dirty="0" err="1">
              <a:latin typeface="Arial" panose="020B0604020202020204" pitchFamily="34" charset="0"/>
              <a:cs typeface="Arial" panose="020B0604020202020204" pitchFamily="34" charset="0"/>
            </a:rPr>
            <a:t>Préstamo</a:t>
          </a:r>
          <a:r>
            <a:rPr lang="en-US" sz="1800" b="0" dirty="0">
              <a:latin typeface="Arial" panose="020B0604020202020204" pitchFamily="34" charset="0"/>
              <a:cs typeface="Arial" panose="020B0604020202020204" pitchFamily="34" charset="0"/>
            </a:rPr>
            <a:t> Federal de </a:t>
          </a:r>
          <a:r>
            <a:rPr lang="en-US" sz="1800" b="0" dirty="0" err="1">
              <a:latin typeface="Arial" panose="020B0604020202020204" pitchFamily="34" charset="0"/>
              <a:cs typeface="Arial" panose="020B0604020202020204" pitchFamily="34" charset="0"/>
            </a:rPr>
            <a:t>Estudiantes</a:t>
          </a:r>
          <a:r>
            <a:rPr lang="en-US" sz="1800" b="0" dirty="0">
              <a:latin typeface="Arial" panose="020B0604020202020204" pitchFamily="34" charset="0"/>
              <a:cs typeface="Arial" panose="020B0604020202020204" pitchFamily="34" charset="0"/>
            </a:rPr>
            <a:t> </a:t>
          </a:r>
        </a:p>
        <a:p>
          <a:r>
            <a:rPr lang="en-US" sz="1800" b="0" dirty="0">
              <a:latin typeface="Arial" panose="020B0604020202020204" pitchFamily="34" charset="0"/>
              <a:cs typeface="Arial" panose="020B0604020202020204" pitchFamily="34" charset="0"/>
            </a:rPr>
            <a:t>(Direct Loans)</a:t>
          </a:r>
        </a:p>
      </dgm:t>
    </dgm:pt>
    <dgm:pt modelId="{8002DC73-3526-47C2-A76E-49BB41116437}" type="parTrans" cxnId="{A073F23F-B6FA-4747-9058-21005B902473}">
      <dgm:prSet/>
      <dgm:spPr/>
      <dgm:t>
        <a:bodyPr/>
        <a:lstStyle/>
        <a:p>
          <a:endParaRPr lang="en-US"/>
        </a:p>
      </dgm:t>
    </dgm:pt>
    <dgm:pt modelId="{F4C14619-512F-47BD-998D-77955E0F118B}" type="sibTrans" cxnId="{A073F23F-B6FA-4747-9058-21005B902473}">
      <dgm:prSet/>
      <dgm:spPr/>
      <dgm:t>
        <a:bodyPr/>
        <a:lstStyle/>
        <a:p>
          <a:endParaRPr lang="en-US"/>
        </a:p>
      </dgm:t>
    </dgm:pt>
    <dgm:pt modelId="{75ED350A-5613-4C2D-AC5E-71B325FFEAC6}">
      <dgm:prSet phldrT="[Text]" custT="1"/>
      <dgm:spPr>
        <a:solidFill>
          <a:srgbClr val="6DBE4B"/>
        </a:solidFill>
        <a:effectLst>
          <a:outerShdw blurRad="50800" dist="38100" dir="2700000" algn="tl" rotWithShape="0">
            <a:prstClr val="black">
              <a:alpha val="40000"/>
            </a:prstClr>
          </a:outerShdw>
        </a:effectLst>
      </dgm:spPr>
      <dgm:t>
        <a:bodyPr/>
        <a:lstStyle/>
        <a:p>
          <a:r>
            <a:rPr lang="en-US" sz="1800" b="0" dirty="0" err="1">
              <a:latin typeface="Arial" panose="020B0604020202020204" pitchFamily="34" charset="0"/>
              <a:cs typeface="Arial" panose="020B0604020202020204" pitchFamily="34" charset="0"/>
            </a:rPr>
            <a:t>Préstamo</a:t>
          </a:r>
          <a:r>
            <a:rPr lang="en-US" sz="1800" b="0" dirty="0">
              <a:latin typeface="Arial" panose="020B0604020202020204" pitchFamily="34" charset="0"/>
              <a:cs typeface="Arial" panose="020B0604020202020204" pitchFamily="34" charset="0"/>
            </a:rPr>
            <a:t> Federal PLUS</a:t>
          </a:r>
        </a:p>
      </dgm:t>
    </dgm:pt>
    <dgm:pt modelId="{53771AC9-C7A3-43AA-ADCA-AFA4AC282B80}" type="parTrans" cxnId="{5D516D09-2290-41E0-B543-E949DA7A0D98}">
      <dgm:prSet/>
      <dgm:spPr/>
      <dgm:t>
        <a:bodyPr/>
        <a:lstStyle/>
        <a:p>
          <a:endParaRPr lang="en-US"/>
        </a:p>
      </dgm:t>
    </dgm:pt>
    <dgm:pt modelId="{0839E074-6D97-4F17-BD0D-5AE3195D60AA}" type="sibTrans" cxnId="{5D516D09-2290-41E0-B543-E949DA7A0D98}">
      <dgm:prSet/>
      <dgm:spPr/>
      <dgm:t>
        <a:bodyPr/>
        <a:lstStyle/>
        <a:p>
          <a:endParaRPr lang="en-US"/>
        </a:p>
      </dgm:t>
    </dgm:pt>
    <dgm:pt modelId="{8E94DB06-A882-425C-B771-3778FC160372}" type="pres">
      <dgm:prSet presAssocID="{2C3B3EE8-1974-4721-AEB7-E3A2FDF93822}" presName="diagram" presStyleCnt="0">
        <dgm:presLayoutVars>
          <dgm:dir/>
          <dgm:resizeHandles val="exact"/>
        </dgm:presLayoutVars>
      </dgm:prSet>
      <dgm:spPr/>
    </dgm:pt>
    <dgm:pt modelId="{0FD65D73-E41D-4B3E-92E7-7F2830D8FEF0}" type="pres">
      <dgm:prSet presAssocID="{0B9543FD-99A4-4C4A-A098-21B46D24820E}" presName="node" presStyleLbl="node1" presStyleIdx="0" presStyleCnt="6">
        <dgm:presLayoutVars>
          <dgm:bulletEnabled val="1"/>
        </dgm:presLayoutVars>
      </dgm:prSet>
      <dgm:spPr/>
    </dgm:pt>
    <dgm:pt modelId="{3535CC49-A102-4D8A-AEB6-B175CBD08E0C}" type="pres">
      <dgm:prSet presAssocID="{F1488B6C-3B50-406B-BEB2-12756F04A7D4}" presName="sibTrans" presStyleCnt="0"/>
      <dgm:spPr/>
    </dgm:pt>
    <dgm:pt modelId="{B0C99F12-FC81-415D-AEAD-4E552DEABC5C}" type="pres">
      <dgm:prSet presAssocID="{D8C1DA9E-C270-47F3-8537-BEC065CD2B7B}" presName="node" presStyleLbl="node1" presStyleIdx="1" presStyleCnt="6">
        <dgm:presLayoutVars>
          <dgm:bulletEnabled val="1"/>
        </dgm:presLayoutVars>
      </dgm:prSet>
      <dgm:spPr/>
    </dgm:pt>
    <dgm:pt modelId="{1A80CB66-F6F8-4D2B-A0F6-D7E51B69A853}" type="pres">
      <dgm:prSet presAssocID="{860E649F-81FB-40C4-89D6-7DFC5757FB58}" presName="sibTrans" presStyleCnt="0"/>
      <dgm:spPr/>
    </dgm:pt>
    <dgm:pt modelId="{2EEFF565-0FA5-4AFE-8EC9-CF46641B257F}" type="pres">
      <dgm:prSet presAssocID="{04FF30B7-BDDE-48C1-A20F-CEA2F054D3B1}" presName="node" presStyleLbl="node1" presStyleIdx="2" presStyleCnt="6">
        <dgm:presLayoutVars>
          <dgm:bulletEnabled val="1"/>
        </dgm:presLayoutVars>
      </dgm:prSet>
      <dgm:spPr/>
    </dgm:pt>
    <dgm:pt modelId="{3531B753-653F-4E59-B2F5-08469469C2DA}" type="pres">
      <dgm:prSet presAssocID="{EB68A225-BE81-4DC1-81B8-068F9FE0209B}" presName="sibTrans" presStyleCnt="0"/>
      <dgm:spPr/>
    </dgm:pt>
    <dgm:pt modelId="{5927B7F6-1A6B-4BE6-9A00-80A8F3451E16}" type="pres">
      <dgm:prSet presAssocID="{AD7597D9-ABC0-4EC3-89D4-C86B04A32E7F}" presName="node" presStyleLbl="node1" presStyleIdx="3" presStyleCnt="6">
        <dgm:presLayoutVars>
          <dgm:bulletEnabled val="1"/>
        </dgm:presLayoutVars>
      </dgm:prSet>
      <dgm:spPr/>
    </dgm:pt>
    <dgm:pt modelId="{ED234A13-193D-4539-ADE1-4E21D01069A4}" type="pres">
      <dgm:prSet presAssocID="{5FAC9170-D1B7-4418-89E1-393E128A5BFA}" presName="sibTrans" presStyleCnt="0"/>
      <dgm:spPr/>
    </dgm:pt>
    <dgm:pt modelId="{799B4B1F-19A5-4028-A572-1E0AD4FB66AD}" type="pres">
      <dgm:prSet presAssocID="{DE383FB6-D40C-4A6E-8EA2-CB8670B3E289}" presName="node" presStyleLbl="node1" presStyleIdx="4" presStyleCnt="6">
        <dgm:presLayoutVars>
          <dgm:bulletEnabled val="1"/>
        </dgm:presLayoutVars>
      </dgm:prSet>
      <dgm:spPr/>
    </dgm:pt>
    <dgm:pt modelId="{6AD71644-83C8-4E5A-AA6A-F692A90E17DF}" type="pres">
      <dgm:prSet presAssocID="{F4C14619-512F-47BD-998D-77955E0F118B}" presName="sibTrans" presStyleCnt="0"/>
      <dgm:spPr/>
    </dgm:pt>
    <dgm:pt modelId="{F8FCE1B0-A15B-4784-82E6-5BFC1F3402C4}" type="pres">
      <dgm:prSet presAssocID="{75ED350A-5613-4C2D-AC5E-71B325FFEAC6}" presName="node" presStyleLbl="node1" presStyleIdx="5" presStyleCnt="6">
        <dgm:presLayoutVars>
          <dgm:bulletEnabled val="1"/>
        </dgm:presLayoutVars>
      </dgm:prSet>
      <dgm:spPr/>
    </dgm:pt>
  </dgm:ptLst>
  <dgm:cxnLst>
    <dgm:cxn modelId="{5D516D09-2290-41E0-B543-E949DA7A0D98}" srcId="{2C3B3EE8-1974-4721-AEB7-E3A2FDF93822}" destId="{75ED350A-5613-4C2D-AC5E-71B325FFEAC6}" srcOrd="5" destOrd="0" parTransId="{53771AC9-C7A3-43AA-ADCA-AFA4AC282B80}" sibTransId="{0839E074-6D97-4F17-BD0D-5AE3195D60AA}"/>
    <dgm:cxn modelId="{4DBC5C12-1D8F-4DD9-A1F7-916F05B1C183}" type="presOf" srcId="{D8C1DA9E-C270-47F3-8537-BEC065CD2B7B}" destId="{B0C99F12-FC81-415D-AEAD-4E552DEABC5C}" srcOrd="0" destOrd="0" presId="urn:microsoft.com/office/officeart/2005/8/layout/default"/>
    <dgm:cxn modelId="{99DFE020-B470-4FD6-A2DC-8348F21B3E3B}" srcId="{2C3B3EE8-1974-4721-AEB7-E3A2FDF93822}" destId="{04FF30B7-BDDE-48C1-A20F-CEA2F054D3B1}" srcOrd="2" destOrd="0" parTransId="{E179DA5B-140C-471A-898C-4657F12B06A0}" sibTransId="{EB68A225-BE81-4DC1-81B8-068F9FE0209B}"/>
    <dgm:cxn modelId="{A073F23F-B6FA-4747-9058-21005B902473}" srcId="{2C3B3EE8-1974-4721-AEB7-E3A2FDF93822}" destId="{DE383FB6-D40C-4A6E-8EA2-CB8670B3E289}" srcOrd="4" destOrd="0" parTransId="{8002DC73-3526-47C2-A76E-49BB41116437}" sibTransId="{F4C14619-512F-47BD-998D-77955E0F118B}"/>
    <dgm:cxn modelId="{3DA3A869-B775-4476-871E-902837DF26BA}" type="presOf" srcId="{DE383FB6-D40C-4A6E-8EA2-CB8670B3E289}" destId="{799B4B1F-19A5-4028-A572-1E0AD4FB66AD}" srcOrd="0" destOrd="0" presId="urn:microsoft.com/office/officeart/2005/8/layout/default"/>
    <dgm:cxn modelId="{455C3D6A-6EA4-453A-9DCD-288D4A82C096}" srcId="{2C3B3EE8-1974-4721-AEB7-E3A2FDF93822}" destId="{D8C1DA9E-C270-47F3-8537-BEC065CD2B7B}" srcOrd="1" destOrd="0" parTransId="{B4F67637-F831-43C2-AE1B-6B0E8909F146}" sibTransId="{860E649F-81FB-40C4-89D6-7DFC5757FB58}"/>
    <dgm:cxn modelId="{DDBA444A-B740-40E9-82AF-55FD48683212}" type="presOf" srcId="{0B9543FD-99A4-4C4A-A098-21B46D24820E}" destId="{0FD65D73-E41D-4B3E-92E7-7F2830D8FEF0}" srcOrd="0" destOrd="0" presId="urn:microsoft.com/office/officeart/2005/8/layout/default"/>
    <dgm:cxn modelId="{2B994281-7926-45FA-AA47-C4891D12FD48}" type="presOf" srcId="{75ED350A-5613-4C2D-AC5E-71B325FFEAC6}" destId="{F8FCE1B0-A15B-4784-82E6-5BFC1F3402C4}" srcOrd="0" destOrd="0" presId="urn:microsoft.com/office/officeart/2005/8/layout/default"/>
    <dgm:cxn modelId="{9F177B98-E774-4EDF-B051-847E236F5269}" srcId="{2C3B3EE8-1974-4721-AEB7-E3A2FDF93822}" destId="{0B9543FD-99A4-4C4A-A098-21B46D24820E}" srcOrd="0" destOrd="0" parTransId="{F4417A6B-46D0-4F0B-8DDB-878FB21C5513}" sibTransId="{F1488B6C-3B50-406B-BEB2-12756F04A7D4}"/>
    <dgm:cxn modelId="{212BF699-63EA-40ED-9BDD-8ED593496707}" type="presOf" srcId="{AD7597D9-ABC0-4EC3-89D4-C86B04A32E7F}" destId="{5927B7F6-1A6B-4BE6-9A00-80A8F3451E16}" srcOrd="0" destOrd="0" presId="urn:microsoft.com/office/officeart/2005/8/layout/default"/>
    <dgm:cxn modelId="{E837D49C-A4BE-41F6-BDFE-41DEB002EE35}" srcId="{2C3B3EE8-1974-4721-AEB7-E3A2FDF93822}" destId="{AD7597D9-ABC0-4EC3-89D4-C86B04A32E7F}" srcOrd="3" destOrd="0" parTransId="{932C53C4-E6BC-41AB-8C09-81B754E85075}" sibTransId="{5FAC9170-D1B7-4418-89E1-393E128A5BFA}"/>
    <dgm:cxn modelId="{AF2BE1AA-4C93-404B-B540-1BDCFB8D48BD}" type="presOf" srcId="{2C3B3EE8-1974-4721-AEB7-E3A2FDF93822}" destId="{8E94DB06-A882-425C-B771-3778FC160372}" srcOrd="0" destOrd="0" presId="urn:microsoft.com/office/officeart/2005/8/layout/default"/>
    <dgm:cxn modelId="{C5AEB1C2-5CF0-48BD-9638-BF8C33F92CDE}" type="presOf" srcId="{04FF30B7-BDDE-48C1-A20F-CEA2F054D3B1}" destId="{2EEFF565-0FA5-4AFE-8EC9-CF46641B257F}" srcOrd="0" destOrd="0" presId="urn:microsoft.com/office/officeart/2005/8/layout/default"/>
    <dgm:cxn modelId="{9C9BF22B-9247-4CB4-8EA6-940EE57D6825}" type="presParOf" srcId="{8E94DB06-A882-425C-B771-3778FC160372}" destId="{0FD65D73-E41D-4B3E-92E7-7F2830D8FEF0}" srcOrd="0" destOrd="0" presId="urn:microsoft.com/office/officeart/2005/8/layout/default"/>
    <dgm:cxn modelId="{BCC593B1-A5C9-4C1A-84CB-6E2CAE0C84C2}" type="presParOf" srcId="{8E94DB06-A882-425C-B771-3778FC160372}" destId="{3535CC49-A102-4D8A-AEB6-B175CBD08E0C}" srcOrd="1" destOrd="0" presId="urn:microsoft.com/office/officeart/2005/8/layout/default"/>
    <dgm:cxn modelId="{990C8A6C-D149-4330-A646-22D1E47E180B}" type="presParOf" srcId="{8E94DB06-A882-425C-B771-3778FC160372}" destId="{B0C99F12-FC81-415D-AEAD-4E552DEABC5C}" srcOrd="2" destOrd="0" presId="urn:microsoft.com/office/officeart/2005/8/layout/default"/>
    <dgm:cxn modelId="{A6338025-C737-4DE7-B726-A19AABC8FBDD}" type="presParOf" srcId="{8E94DB06-A882-425C-B771-3778FC160372}" destId="{1A80CB66-F6F8-4D2B-A0F6-D7E51B69A853}" srcOrd="3" destOrd="0" presId="urn:microsoft.com/office/officeart/2005/8/layout/default"/>
    <dgm:cxn modelId="{296ECE5A-191C-490B-8189-D5E32408D67D}" type="presParOf" srcId="{8E94DB06-A882-425C-B771-3778FC160372}" destId="{2EEFF565-0FA5-4AFE-8EC9-CF46641B257F}" srcOrd="4" destOrd="0" presId="urn:microsoft.com/office/officeart/2005/8/layout/default"/>
    <dgm:cxn modelId="{1723EBED-DB26-42EA-A03A-E1F7E6C99A98}" type="presParOf" srcId="{8E94DB06-A882-425C-B771-3778FC160372}" destId="{3531B753-653F-4E59-B2F5-08469469C2DA}" srcOrd="5" destOrd="0" presId="urn:microsoft.com/office/officeart/2005/8/layout/default"/>
    <dgm:cxn modelId="{9C8C247E-C18C-4EC2-AF61-A954A8DA53B9}" type="presParOf" srcId="{8E94DB06-A882-425C-B771-3778FC160372}" destId="{5927B7F6-1A6B-4BE6-9A00-80A8F3451E16}" srcOrd="6" destOrd="0" presId="urn:microsoft.com/office/officeart/2005/8/layout/default"/>
    <dgm:cxn modelId="{A5DE739B-9A8C-4E43-A445-48F16FFD54B2}" type="presParOf" srcId="{8E94DB06-A882-425C-B771-3778FC160372}" destId="{ED234A13-193D-4539-ADE1-4E21D01069A4}" srcOrd="7" destOrd="0" presId="urn:microsoft.com/office/officeart/2005/8/layout/default"/>
    <dgm:cxn modelId="{40ECB347-707C-4C03-9ED3-4CADFE0A2612}" type="presParOf" srcId="{8E94DB06-A882-425C-B771-3778FC160372}" destId="{799B4B1F-19A5-4028-A572-1E0AD4FB66AD}" srcOrd="8" destOrd="0" presId="urn:microsoft.com/office/officeart/2005/8/layout/default"/>
    <dgm:cxn modelId="{25D1CC27-56ED-48E0-A64C-C23E492A1BB1}" type="presParOf" srcId="{8E94DB06-A882-425C-B771-3778FC160372}" destId="{6AD71644-83C8-4E5A-AA6A-F692A90E17DF}" srcOrd="9" destOrd="0" presId="urn:microsoft.com/office/officeart/2005/8/layout/default"/>
    <dgm:cxn modelId="{40F0C02C-5D4A-4746-9693-D7519CB4B872}" type="presParOf" srcId="{8E94DB06-A882-425C-B771-3778FC160372}" destId="{F8FCE1B0-A15B-4784-82E6-5BFC1F3402C4}" srcOrd="1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C0BAE1-A021-47DF-A75C-136AAE8D497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D6C6A12-C15C-4663-A017-ACA6DFA84CE0}">
      <dgm:prSet/>
      <dgm:spPr/>
      <dgm:t>
        <a:bodyPr/>
        <a:lstStyle/>
        <a:p>
          <a:r>
            <a:rPr lang="en-US" dirty="0"/>
            <a:t>Son </a:t>
          </a:r>
          <a:r>
            <a:rPr lang="en-US" dirty="0" err="1"/>
            <a:t>proporcionados</a:t>
          </a:r>
          <a:r>
            <a:rPr lang="en-US" dirty="0"/>
            <a:t> </a:t>
          </a:r>
          <a:r>
            <a:rPr lang="en-US" dirty="0" err="1"/>
            <a:t>en</a:t>
          </a:r>
          <a:r>
            <a:rPr lang="en-US" dirty="0"/>
            <a:t> base a ambos </a:t>
          </a:r>
          <a:r>
            <a:rPr lang="en-US" dirty="0" err="1"/>
            <a:t>mérito</a:t>
          </a:r>
          <a:r>
            <a:rPr lang="en-US" dirty="0"/>
            <a:t> </a:t>
          </a:r>
          <a:r>
            <a:rPr lang="en-US" dirty="0" err="1"/>
            <a:t>académico</a:t>
          </a:r>
          <a:r>
            <a:rPr lang="en-US" dirty="0"/>
            <a:t> y </a:t>
          </a:r>
          <a:r>
            <a:rPr lang="en-US" dirty="0" err="1"/>
            <a:t>necesidad</a:t>
          </a:r>
          <a:r>
            <a:rPr lang="en-US" dirty="0"/>
            <a:t> </a:t>
          </a:r>
          <a:r>
            <a:rPr lang="en-US" dirty="0" err="1"/>
            <a:t>económica</a:t>
          </a:r>
          <a:endParaRPr lang="en-US" dirty="0"/>
        </a:p>
      </dgm:t>
    </dgm:pt>
    <dgm:pt modelId="{F65A0C23-9802-440B-9FF2-AABB73FA7499}" type="parTrans" cxnId="{2D837A63-0A76-48AE-9974-AA4E89137F30}">
      <dgm:prSet/>
      <dgm:spPr/>
      <dgm:t>
        <a:bodyPr/>
        <a:lstStyle/>
        <a:p>
          <a:endParaRPr lang="en-US"/>
        </a:p>
      </dgm:t>
    </dgm:pt>
    <dgm:pt modelId="{DCB17713-A87A-4493-AA28-47FBD39313F5}" type="sibTrans" cxnId="{2D837A63-0A76-48AE-9974-AA4E89137F30}">
      <dgm:prSet/>
      <dgm:spPr/>
      <dgm:t>
        <a:bodyPr/>
        <a:lstStyle/>
        <a:p>
          <a:endParaRPr lang="en-US"/>
        </a:p>
      </dgm:t>
    </dgm:pt>
    <dgm:pt modelId="{F4B7A928-C881-4D4C-9D6C-8EF2DC828D1B}">
      <dgm:prSet/>
      <dgm:spPr/>
      <dgm:t>
        <a:bodyPr/>
        <a:lstStyle/>
        <a:p>
          <a:r>
            <a:rPr lang="en-US" dirty="0" err="1"/>
            <a:t>Fondos</a:t>
          </a:r>
          <a:r>
            <a:rPr lang="en-US" dirty="0"/>
            <a:t> </a:t>
          </a:r>
          <a:r>
            <a:rPr lang="en-US" dirty="0" err="1"/>
            <a:t>otorgados</a:t>
          </a:r>
          <a:r>
            <a:rPr lang="en-US" dirty="0"/>
            <a:t> </a:t>
          </a:r>
          <a:r>
            <a:rPr lang="en-US" dirty="0" err="1"/>
            <a:t>pueden</a:t>
          </a:r>
          <a:r>
            <a:rPr lang="en-US" dirty="0"/>
            <a:t> ser </a:t>
          </a:r>
          <a:r>
            <a:rPr lang="en-US" dirty="0" err="1"/>
            <a:t>ayuda</a:t>
          </a:r>
          <a:r>
            <a:rPr lang="en-US" dirty="0"/>
            <a:t> </a:t>
          </a:r>
          <a:r>
            <a:rPr lang="en-US" dirty="0" err="1"/>
            <a:t>gratuita</a:t>
          </a:r>
          <a:r>
            <a:rPr lang="en-US" dirty="0"/>
            <a:t> o </a:t>
          </a:r>
          <a:r>
            <a:rPr lang="en-US" dirty="0" err="1"/>
            <a:t>asistencia</a:t>
          </a:r>
          <a:r>
            <a:rPr lang="en-US" dirty="0"/>
            <a:t> de auto-</a:t>
          </a:r>
          <a:r>
            <a:rPr lang="en-US" dirty="0" err="1"/>
            <a:t>ayuda</a:t>
          </a:r>
          <a:endParaRPr lang="en-US" dirty="0"/>
        </a:p>
      </dgm:t>
    </dgm:pt>
    <dgm:pt modelId="{79B2BDA9-D6CD-487D-9F78-54E815BFD62D}" type="parTrans" cxnId="{E897CA96-0FA5-453E-A0F3-B7634015761E}">
      <dgm:prSet/>
      <dgm:spPr/>
      <dgm:t>
        <a:bodyPr/>
        <a:lstStyle/>
        <a:p>
          <a:endParaRPr lang="en-US"/>
        </a:p>
      </dgm:t>
    </dgm:pt>
    <dgm:pt modelId="{958434FD-AD7D-46AE-9995-9E70D02A947F}" type="sibTrans" cxnId="{E897CA96-0FA5-453E-A0F3-B7634015761E}">
      <dgm:prSet/>
      <dgm:spPr/>
      <dgm:t>
        <a:bodyPr/>
        <a:lstStyle/>
        <a:p>
          <a:endParaRPr lang="en-US"/>
        </a:p>
      </dgm:t>
    </dgm:pt>
    <dgm:pt modelId="{DBD0EB38-1734-4FA4-B4C1-7E1A163E872C}">
      <dgm:prSet/>
      <dgm:spPr/>
      <dgm:t>
        <a:bodyPr/>
        <a:lstStyle/>
        <a:p>
          <a:r>
            <a:rPr lang="en-US" dirty="0" err="1"/>
            <a:t>Usa</a:t>
          </a:r>
          <a:r>
            <a:rPr lang="en-US" dirty="0"/>
            <a:t> </a:t>
          </a:r>
          <a:r>
            <a:rPr lang="en-US" dirty="0" err="1"/>
            <a:t>información</a:t>
          </a:r>
          <a:r>
            <a:rPr lang="en-US" dirty="0"/>
            <a:t> de la FAFSA y/o </a:t>
          </a:r>
          <a:r>
            <a:rPr lang="en-US" dirty="0" err="1"/>
            <a:t>otras</a:t>
          </a:r>
          <a:r>
            <a:rPr lang="en-US" dirty="0"/>
            <a:t> </a:t>
          </a:r>
          <a:r>
            <a:rPr lang="en-US" dirty="0" err="1"/>
            <a:t>aplicaciones</a:t>
          </a:r>
          <a:endParaRPr lang="en-US" dirty="0"/>
        </a:p>
      </dgm:t>
    </dgm:pt>
    <dgm:pt modelId="{9E2E7BFF-6DFF-4492-8170-0D660BF32D2C}" type="parTrans" cxnId="{8C809F8B-04C7-42CE-BD52-0590D3F896D0}">
      <dgm:prSet/>
      <dgm:spPr/>
      <dgm:t>
        <a:bodyPr/>
        <a:lstStyle/>
        <a:p>
          <a:endParaRPr lang="en-US"/>
        </a:p>
      </dgm:t>
    </dgm:pt>
    <dgm:pt modelId="{AD24F416-72D1-4DEC-8FC3-E775E32FDABB}" type="sibTrans" cxnId="{8C809F8B-04C7-42CE-BD52-0590D3F896D0}">
      <dgm:prSet/>
      <dgm:spPr/>
      <dgm:t>
        <a:bodyPr/>
        <a:lstStyle/>
        <a:p>
          <a:endParaRPr lang="en-US"/>
        </a:p>
      </dgm:t>
    </dgm:pt>
    <dgm:pt modelId="{7C6FD1B0-080C-4889-BA64-720C910C599A}">
      <dgm:prSet/>
      <dgm:spPr/>
      <dgm:t>
        <a:bodyPr/>
        <a:lstStyle/>
        <a:p>
          <a:r>
            <a:rPr lang="en-US" dirty="0"/>
            <a:t>La </a:t>
          </a:r>
          <a:r>
            <a:rPr lang="en-US" dirty="0" err="1"/>
            <a:t>fecha</a:t>
          </a:r>
          <a:r>
            <a:rPr lang="en-US" dirty="0"/>
            <a:t> de </a:t>
          </a:r>
          <a:r>
            <a:rPr lang="en-US" dirty="0" err="1"/>
            <a:t>cierre</a:t>
          </a:r>
          <a:r>
            <a:rPr lang="en-US" dirty="0"/>
            <a:t> y </a:t>
          </a:r>
          <a:r>
            <a:rPr lang="en-US" dirty="0" err="1"/>
            <a:t>requerimientos</a:t>
          </a:r>
          <a:r>
            <a:rPr lang="en-US" dirty="0"/>
            <a:t> de </a:t>
          </a:r>
          <a:r>
            <a:rPr lang="en-US" dirty="0" err="1"/>
            <a:t>aplicación</a:t>
          </a:r>
          <a:r>
            <a:rPr lang="en-US" dirty="0"/>
            <a:t> varia </a:t>
          </a:r>
          <a:r>
            <a:rPr lang="en-US" dirty="0" err="1"/>
            <a:t>en</a:t>
          </a:r>
          <a:r>
            <a:rPr lang="en-US" dirty="0"/>
            <a:t> </a:t>
          </a:r>
          <a:r>
            <a:rPr lang="en-US" dirty="0" err="1"/>
            <a:t>cada</a:t>
          </a:r>
          <a:r>
            <a:rPr lang="en-US" dirty="0"/>
            <a:t> </a:t>
          </a:r>
          <a:r>
            <a:rPr lang="en-US" dirty="0" err="1"/>
            <a:t>universidad</a:t>
          </a:r>
          <a:endParaRPr lang="en-US" dirty="0"/>
        </a:p>
      </dgm:t>
    </dgm:pt>
    <dgm:pt modelId="{6C1098F6-9413-4047-A85D-C0254C2779D9}" type="parTrans" cxnId="{5FEACF66-F27D-4DBE-8E5D-80AF491BA2F3}">
      <dgm:prSet/>
      <dgm:spPr/>
      <dgm:t>
        <a:bodyPr/>
        <a:lstStyle/>
        <a:p>
          <a:endParaRPr lang="en-US"/>
        </a:p>
      </dgm:t>
    </dgm:pt>
    <dgm:pt modelId="{C1E13AF8-124B-42FB-9DC6-1B4BEC703E6E}" type="sibTrans" cxnId="{5FEACF66-F27D-4DBE-8E5D-80AF491BA2F3}">
      <dgm:prSet/>
      <dgm:spPr/>
      <dgm:t>
        <a:bodyPr/>
        <a:lstStyle/>
        <a:p>
          <a:endParaRPr lang="en-US"/>
        </a:p>
      </dgm:t>
    </dgm:pt>
    <dgm:pt modelId="{878D9068-A2F9-4D6E-9686-A7DB495520ED}">
      <dgm:prSet/>
      <dgm:spPr/>
      <dgm:t>
        <a:bodyPr/>
        <a:lstStyle/>
        <a:p>
          <a:r>
            <a:rPr lang="en-US" dirty="0"/>
            <a:t>Consulta con </a:t>
          </a:r>
          <a:r>
            <a:rPr lang="en-US" dirty="0" err="1"/>
            <a:t>cada</a:t>
          </a:r>
          <a:r>
            <a:rPr lang="en-US" dirty="0"/>
            <a:t> </a:t>
          </a:r>
          <a:r>
            <a:rPr lang="en-US" dirty="0" err="1"/>
            <a:t>universidad</a:t>
          </a:r>
          <a:endParaRPr lang="en-US" dirty="0"/>
        </a:p>
      </dgm:t>
    </dgm:pt>
    <dgm:pt modelId="{FBCE7241-639F-48FA-8AD2-E636F29333D6}" type="parTrans" cxnId="{D7B8330D-5D55-4522-9E60-12579ABED87E}">
      <dgm:prSet/>
      <dgm:spPr/>
      <dgm:t>
        <a:bodyPr/>
        <a:lstStyle/>
        <a:p>
          <a:endParaRPr lang="en-US"/>
        </a:p>
      </dgm:t>
    </dgm:pt>
    <dgm:pt modelId="{E6736566-338D-4B9A-A9E6-F8C2EDFEA871}" type="sibTrans" cxnId="{D7B8330D-5D55-4522-9E60-12579ABED87E}">
      <dgm:prSet/>
      <dgm:spPr/>
      <dgm:t>
        <a:bodyPr/>
        <a:lstStyle/>
        <a:p>
          <a:endParaRPr lang="en-US"/>
        </a:p>
      </dgm:t>
    </dgm:pt>
    <dgm:pt modelId="{2B4AD6BE-6D94-4A1E-A8FA-03E659B46E1B}" type="pres">
      <dgm:prSet presAssocID="{49C0BAE1-A021-47DF-A75C-136AAE8D4978}" presName="linear" presStyleCnt="0">
        <dgm:presLayoutVars>
          <dgm:animLvl val="lvl"/>
          <dgm:resizeHandles val="exact"/>
        </dgm:presLayoutVars>
      </dgm:prSet>
      <dgm:spPr/>
    </dgm:pt>
    <dgm:pt modelId="{F3E628B9-6376-4C99-83F1-827D195398DF}" type="pres">
      <dgm:prSet presAssocID="{0D6C6A12-C15C-4663-A017-ACA6DFA84CE0}" presName="parentText" presStyleLbl="node1" presStyleIdx="0" presStyleCnt="5">
        <dgm:presLayoutVars>
          <dgm:chMax val="0"/>
          <dgm:bulletEnabled val="1"/>
        </dgm:presLayoutVars>
      </dgm:prSet>
      <dgm:spPr/>
    </dgm:pt>
    <dgm:pt modelId="{FC6AAFEA-E81E-495F-A71E-9716B690456E}" type="pres">
      <dgm:prSet presAssocID="{DCB17713-A87A-4493-AA28-47FBD39313F5}" presName="spacer" presStyleCnt="0"/>
      <dgm:spPr/>
    </dgm:pt>
    <dgm:pt modelId="{ACE4D35A-94FB-4190-BCE4-87A82DC381ED}" type="pres">
      <dgm:prSet presAssocID="{F4B7A928-C881-4D4C-9D6C-8EF2DC828D1B}" presName="parentText" presStyleLbl="node1" presStyleIdx="1" presStyleCnt="5" custScaleY="148034">
        <dgm:presLayoutVars>
          <dgm:chMax val="0"/>
          <dgm:bulletEnabled val="1"/>
        </dgm:presLayoutVars>
      </dgm:prSet>
      <dgm:spPr/>
    </dgm:pt>
    <dgm:pt modelId="{A749710F-775F-4334-8173-1AF57582E2DD}" type="pres">
      <dgm:prSet presAssocID="{958434FD-AD7D-46AE-9995-9E70D02A947F}" presName="spacer" presStyleCnt="0"/>
      <dgm:spPr/>
    </dgm:pt>
    <dgm:pt modelId="{DA03B76B-489A-43AE-85CC-CC7DF9AB715F}" type="pres">
      <dgm:prSet presAssocID="{DBD0EB38-1734-4FA4-B4C1-7E1A163E872C}" presName="parentText" presStyleLbl="node1" presStyleIdx="2" presStyleCnt="5">
        <dgm:presLayoutVars>
          <dgm:chMax val="0"/>
          <dgm:bulletEnabled val="1"/>
        </dgm:presLayoutVars>
      </dgm:prSet>
      <dgm:spPr/>
    </dgm:pt>
    <dgm:pt modelId="{15774C17-8FF9-4305-9162-20F78B0C0647}" type="pres">
      <dgm:prSet presAssocID="{AD24F416-72D1-4DEC-8FC3-E775E32FDABB}" presName="spacer" presStyleCnt="0"/>
      <dgm:spPr/>
    </dgm:pt>
    <dgm:pt modelId="{519FA213-AC5B-4D3A-9A21-1771AAFB50EF}" type="pres">
      <dgm:prSet presAssocID="{7C6FD1B0-080C-4889-BA64-720C910C599A}" presName="parentText" presStyleLbl="node1" presStyleIdx="3" presStyleCnt="5">
        <dgm:presLayoutVars>
          <dgm:chMax val="0"/>
          <dgm:bulletEnabled val="1"/>
        </dgm:presLayoutVars>
      </dgm:prSet>
      <dgm:spPr/>
    </dgm:pt>
    <dgm:pt modelId="{7AC8E414-EA3F-4717-9B28-BAFD2D39F83B}" type="pres">
      <dgm:prSet presAssocID="{C1E13AF8-124B-42FB-9DC6-1B4BEC703E6E}" presName="spacer" presStyleCnt="0"/>
      <dgm:spPr/>
    </dgm:pt>
    <dgm:pt modelId="{EE908DDF-074C-444A-BB92-BBC27D64E4EB}" type="pres">
      <dgm:prSet presAssocID="{878D9068-A2F9-4D6E-9686-A7DB495520ED}" presName="parentText" presStyleLbl="node1" presStyleIdx="4" presStyleCnt="5">
        <dgm:presLayoutVars>
          <dgm:chMax val="0"/>
          <dgm:bulletEnabled val="1"/>
        </dgm:presLayoutVars>
      </dgm:prSet>
      <dgm:spPr/>
    </dgm:pt>
  </dgm:ptLst>
  <dgm:cxnLst>
    <dgm:cxn modelId="{D7B8330D-5D55-4522-9E60-12579ABED87E}" srcId="{49C0BAE1-A021-47DF-A75C-136AAE8D4978}" destId="{878D9068-A2F9-4D6E-9686-A7DB495520ED}" srcOrd="4" destOrd="0" parTransId="{FBCE7241-639F-48FA-8AD2-E636F29333D6}" sibTransId="{E6736566-338D-4B9A-A9E6-F8C2EDFEA871}"/>
    <dgm:cxn modelId="{2D837A63-0A76-48AE-9974-AA4E89137F30}" srcId="{49C0BAE1-A021-47DF-A75C-136AAE8D4978}" destId="{0D6C6A12-C15C-4663-A017-ACA6DFA84CE0}" srcOrd="0" destOrd="0" parTransId="{F65A0C23-9802-440B-9FF2-AABB73FA7499}" sibTransId="{DCB17713-A87A-4493-AA28-47FBD39313F5}"/>
    <dgm:cxn modelId="{5FEACF66-F27D-4DBE-8E5D-80AF491BA2F3}" srcId="{49C0BAE1-A021-47DF-A75C-136AAE8D4978}" destId="{7C6FD1B0-080C-4889-BA64-720C910C599A}" srcOrd="3" destOrd="0" parTransId="{6C1098F6-9413-4047-A85D-C0254C2779D9}" sibTransId="{C1E13AF8-124B-42FB-9DC6-1B4BEC703E6E}"/>
    <dgm:cxn modelId="{26139081-07C1-497F-8112-7F4506F20CEF}" type="presOf" srcId="{0D6C6A12-C15C-4663-A017-ACA6DFA84CE0}" destId="{F3E628B9-6376-4C99-83F1-827D195398DF}" srcOrd="0" destOrd="0" presId="urn:microsoft.com/office/officeart/2005/8/layout/vList2"/>
    <dgm:cxn modelId="{8C809F8B-04C7-42CE-BD52-0590D3F896D0}" srcId="{49C0BAE1-A021-47DF-A75C-136AAE8D4978}" destId="{DBD0EB38-1734-4FA4-B4C1-7E1A163E872C}" srcOrd="2" destOrd="0" parTransId="{9E2E7BFF-6DFF-4492-8170-0D660BF32D2C}" sibTransId="{AD24F416-72D1-4DEC-8FC3-E775E32FDABB}"/>
    <dgm:cxn modelId="{374E8494-835D-4773-923F-30F8A66CC162}" type="presOf" srcId="{DBD0EB38-1734-4FA4-B4C1-7E1A163E872C}" destId="{DA03B76B-489A-43AE-85CC-CC7DF9AB715F}" srcOrd="0" destOrd="0" presId="urn:microsoft.com/office/officeart/2005/8/layout/vList2"/>
    <dgm:cxn modelId="{E897CA96-0FA5-453E-A0F3-B7634015761E}" srcId="{49C0BAE1-A021-47DF-A75C-136AAE8D4978}" destId="{F4B7A928-C881-4D4C-9D6C-8EF2DC828D1B}" srcOrd="1" destOrd="0" parTransId="{79B2BDA9-D6CD-487D-9F78-54E815BFD62D}" sibTransId="{958434FD-AD7D-46AE-9995-9E70D02A947F}"/>
    <dgm:cxn modelId="{248BD09B-F963-4770-840F-7C5D5A0A962B}" type="presOf" srcId="{7C6FD1B0-080C-4889-BA64-720C910C599A}" destId="{519FA213-AC5B-4D3A-9A21-1771AAFB50EF}" srcOrd="0" destOrd="0" presId="urn:microsoft.com/office/officeart/2005/8/layout/vList2"/>
    <dgm:cxn modelId="{128B23AE-8DFB-4AEE-AF1F-464079854D14}" type="presOf" srcId="{878D9068-A2F9-4D6E-9686-A7DB495520ED}" destId="{EE908DDF-074C-444A-BB92-BBC27D64E4EB}" srcOrd="0" destOrd="0" presId="urn:microsoft.com/office/officeart/2005/8/layout/vList2"/>
    <dgm:cxn modelId="{013F73BD-4975-4794-9AB3-8E6F53C3D1D0}" type="presOf" srcId="{F4B7A928-C881-4D4C-9D6C-8EF2DC828D1B}" destId="{ACE4D35A-94FB-4190-BCE4-87A82DC381ED}" srcOrd="0" destOrd="0" presId="urn:microsoft.com/office/officeart/2005/8/layout/vList2"/>
    <dgm:cxn modelId="{A3A8C7D9-F030-4AC2-8429-310073BEB692}" type="presOf" srcId="{49C0BAE1-A021-47DF-A75C-136AAE8D4978}" destId="{2B4AD6BE-6D94-4A1E-A8FA-03E659B46E1B}" srcOrd="0" destOrd="0" presId="urn:microsoft.com/office/officeart/2005/8/layout/vList2"/>
    <dgm:cxn modelId="{0B43AD44-52C8-4FF2-B9FF-BA733C6B095D}" type="presParOf" srcId="{2B4AD6BE-6D94-4A1E-A8FA-03E659B46E1B}" destId="{F3E628B9-6376-4C99-83F1-827D195398DF}" srcOrd="0" destOrd="0" presId="urn:microsoft.com/office/officeart/2005/8/layout/vList2"/>
    <dgm:cxn modelId="{5E5F26BC-507F-4261-9D46-DAB495E5FC94}" type="presParOf" srcId="{2B4AD6BE-6D94-4A1E-A8FA-03E659B46E1B}" destId="{FC6AAFEA-E81E-495F-A71E-9716B690456E}" srcOrd="1" destOrd="0" presId="urn:microsoft.com/office/officeart/2005/8/layout/vList2"/>
    <dgm:cxn modelId="{5E399927-B9F3-48D1-9F0A-3E6E1B2F24E5}" type="presParOf" srcId="{2B4AD6BE-6D94-4A1E-A8FA-03E659B46E1B}" destId="{ACE4D35A-94FB-4190-BCE4-87A82DC381ED}" srcOrd="2" destOrd="0" presId="urn:microsoft.com/office/officeart/2005/8/layout/vList2"/>
    <dgm:cxn modelId="{2C6A695D-4C57-4409-98DC-FD57D2B8A54F}" type="presParOf" srcId="{2B4AD6BE-6D94-4A1E-A8FA-03E659B46E1B}" destId="{A749710F-775F-4334-8173-1AF57582E2DD}" srcOrd="3" destOrd="0" presId="urn:microsoft.com/office/officeart/2005/8/layout/vList2"/>
    <dgm:cxn modelId="{EBBE8EFD-9251-42F4-844A-28605B6B0F61}" type="presParOf" srcId="{2B4AD6BE-6D94-4A1E-A8FA-03E659B46E1B}" destId="{DA03B76B-489A-43AE-85CC-CC7DF9AB715F}" srcOrd="4" destOrd="0" presId="urn:microsoft.com/office/officeart/2005/8/layout/vList2"/>
    <dgm:cxn modelId="{AA91F5C7-6ECB-4111-8F96-44AC4BA8B16D}" type="presParOf" srcId="{2B4AD6BE-6D94-4A1E-A8FA-03E659B46E1B}" destId="{15774C17-8FF9-4305-9162-20F78B0C0647}" srcOrd="5" destOrd="0" presId="urn:microsoft.com/office/officeart/2005/8/layout/vList2"/>
    <dgm:cxn modelId="{8253B42A-BAEE-4B09-BDBA-DBAB2B6A5790}" type="presParOf" srcId="{2B4AD6BE-6D94-4A1E-A8FA-03E659B46E1B}" destId="{519FA213-AC5B-4D3A-9A21-1771AAFB50EF}" srcOrd="6" destOrd="0" presId="urn:microsoft.com/office/officeart/2005/8/layout/vList2"/>
    <dgm:cxn modelId="{0CDD520D-C27A-4CD7-8163-9FB2C0E6FA22}" type="presParOf" srcId="{2B4AD6BE-6D94-4A1E-A8FA-03E659B46E1B}" destId="{7AC8E414-EA3F-4717-9B28-BAFD2D39F83B}" srcOrd="7" destOrd="0" presId="urn:microsoft.com/office/officeart/2005/8/layout/vList2"/>
    <dgm:cxn modelId="{F78EFC5E-C2CD-492C-9B72-5DE7C07DB0AF}" type="presParOf" srcId="{2B4AD6BE-6D94-4A1E-A8FA-03E659B46E1B}" destId="{EE908DDF-074C-444A-BB92-BBC27D64E4E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0543FE-ADC9-4639-94EF-7284B56C10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3257DC-5F21-40C3-B085-B696796779E6}">
      <dgm:prSet custT="1"/>
      <dgm:spPr/>
      <dgm:t>
        <a:bodyPr/>
        <a:lstStyle/>
        <a:p>
          <a:r>
            <a:rPr lang="en-US" sz="1900" dirty="0"/>
            <a:t>Studentaid.gov o forma FAFSA </a:t>
          </a:r>
          <a:r>
            <a:rPr lang="en-US" sz="1900" dirty="0" err="1"/>
            <a:t>en</a:t>
          </a:r>
          <a:r>
            <a:rPr lang="en-US" sz="1900" dirty="0"/>
            <a:t> </a:t>
          </a:r>
          <a:r>
            <a:rPr lang="en-US" sz="1900" dirty="0" err="1"/>
            <a:t>papel</a:t>
          </a:r>
          <a:r>
            <a:rPr lang="en-US" sz="1900" dirty="0"/>
            <a:t> </a:t>
          </a:r>
          <a:r>
            <a:rPr lang="en-US" sz="1400" dirty="0"/>
            <a:t>(ultimo </a:t>
          </a:r>
          <a:r>
            <a:rPr lang="en-US" sz="1400" dirty="0" err="1"/>
            <a:t>recurso</a:t>
          </a:r>
          <a:r>
            <a:rPr lang="en-US" sz="1400" dirty="0"/>
            <a:t>)</a:t>
          </a:r>
        </a:p>
      </dgm:t>
    </dgm:pt>
    <dgm:pt modelId="{77BA94D5-B189-4DAA-B935-5A5648B243C9}" type="parTrans" cxnId="{B7F4F1EC-4013-4845-B55A-7D7782F5AD95}">
      <dgm:prSet/>
      <dgm:spPr/>
      <dgm:t>
        <a:bodyPr/>
        <a:lstStyle/>
        <a:p>
          <a:endParaRPr lang="en-US"/>
        </a:p>
      </dgm:t>
    </dgm:pt>
    <dgm:pt modelId="{A4C35193-C154-4599-BBE8-0BFDA353882E}" type="sibTrans" cxnId="{B7F4F1EC-4013-4845-B55A-7D7782F5AD95}">
      <dgm:prSet/>
      <dgm:spPr/>
      <dgm:t>
        <a:bodyPr/>
        <a:lstStyle/>
        <a:p>
          <a:endParaRPr lang="en-US"/>
        </a:p>
      </dgm:t>
    </dgm:pt>
    <dgm:pt modelId="{B25D0D83-9BBB-497B-9B97-9E5AB42F2A93}">
      <dgm:prSet/>
      <dgm:spPr/>
      <dgm:t>
        <a:bodyPr/>
        <a:lstStyle/>
        <a:p>
          <a:r>
            <a:rPr lang="en-US" dirty="0"/>
            <a:t>La FAFSA de 2025-26 se </a:t>
          </a:r>
          <a:r>
            <a:rPr lang="en-US" dirty="0" err="1"/>
            <a:t>puede</a:t>
          </a:r>
          <a:r>
            <a:rPr lang="en-US" dirty="0"/>
            <a:t> </a:t>
          </a:r>
          <a:r>
            <a:rPr lang="en-US" dirty="0" err="1"/>
            <a:t>llenar</a:t>
          </a:r>
          <a:r>
            <a:rPr lang="en-US" dirty="0"/>
            <a:t> </a:t>
          </a:r>
          <a:r>
            <a:rPr lang="en-US" b="1" dirty="0" err="1"/>
            <a:t>el</a:t>
          </a:r>
          <a:r>
            <a:rPr lang="en-US" b="1" dirty="0"/>
            <a:t> 1 de </a:t>
          </a:r>
          <a:r>
            <a:rPr lang="en-US" b="1" dirty="0" err="1"/>
            <a:t>Diciembre</a:t>
          </a:r>
          <a:r>
            <a:rPr lang="en-US" b="1" dirty="0"/>
            <a:t> del 2024 o antes</a:t>
          </a:r>
          <a:endParaRPr lang="en-US" dirty="0"/>
        </a:p>
      </dgm:t>
    </dgm:pt>
    <dgm:pt modelId="{175AF728-E03E-41D3-B093-DE2548FD9BF0}" type="parTrans" cxnId="{E48481A1-97CA-408F-87D5-D065A8942B30}">
      <dgm:prSet/>
      <dgm:spPr/>
      <dgm:t>
        <a:bodyPr/>
        <a:lstStyle/>
        <a:p>
          <a:endParaRPr lang="en-US"/>
        </a:p>
      </dgm:t>
    </dgm:pt>
    <dgm:pt modelId="{E04B46C6-52F5-488C-9BAD-D1C9E82BE4D7}" type="sibTrans" cxnId="{E48481A1-97CA-408F-87D5-D065A8942B30}">
      <dgm:prSet/>
      <dgm:spPr/>
      <dgm:t>
        <a:bodyPr/>
        <a:lstStyle/>
        <a:p>
          <a:endParaRPr lang="en-US"/>
        </a:p>
      </dgm:t>
    </dgm:pt>
    <dgm:pt modelId="{96F49908-38AD-43ED-8BAF-26AC7FCEBCA5}">
      <dgm:prSet/>
      <dgm:spPr/>
      <dgm:t>
        <a:bodyPr/>
        <a:lstStyle/>
        <a:p>
          <a:r>
            <a:rPr lang="en-US" dirty="0" err="1"/>
            <a:t>Crea</a:t>
          </a:r>
          <a:r>
            <a:rPr lang="en-US" dirty="0"/>
            <a:t> </a:t>
          </a:r>
          <a:r>
            <a:rPr lang="en-US" dirty="0" err="1"/>
            <a:t>tu</a:t>
          </a:r>
          <a:r>
            <a:rPr lang="en-US" dirty="0"/>
            <a:t> </a:t>
          </a:r>
          <a:r>
            <a:rPr lang="en-US" dirty="0" err="1"/>
            <a:t>cuenta</a:t>
          </a:r>
          <a:r>
            <a:rPr lang="en-US" dirty="0"/>
            <a:t> FSA ID </a:t>
          </a:r>
          <a:r>
            <a:rPr lang="en-US" dirty="0" err="1"/>
            <a:t>ahora</a:t>
          </a:r>
          <a:r>
            <a:rPr lang="en-US" dirty="0"/>
            <a:t>!</a:t>
          </a:r>
        </a:p>
      </dgm:t>
    </dgm:pt>
    <dgm:pt modelId="{0EB3F086-76D7-4FF2-B751-182C675C2244}" type="parTrans" cxnId="{59F2777F-A16B-400B-A422-6E06323E00C9}">
      <dgm:prSet/>
      <dgm:spPr/>
      <dgm:t>
        <a:bodyPr/>
        <a:lstStyle/>
        <a:p>
          <a:endParaRPr lang="en-US"/>
        </a:p>
      </dgm:t>
    </dgm:pt>
    <dgm:pt modelId="{E2DB3C92-D284-40F6-9865-63428E04B264}" type="sibTrans" cxnId="{59F2777F-A16B-400B-A422-6E06323E00C9}">
      <dgm:prSet/>
      <dgm:spPr/>
      <dgm:t>
        <a:bodyPr/>
        <a:lstStyle/>
        <a:p>
          <a:endParaRPr lang="en-US"/>
        </a:p>
      </dgm:t>
    </dgm:pt>
    <dgm:pt modelId="{2D613776-659B-4FAA-8ABE-7F6ED2538199}">
      <dgm:prSet/>
      <dgm:spPr/>
      <dgm:t>
        <a:bodyPr/>
        <a:lstStyle/>
        <a:p>
          <a:r>
            <a:rPr lang="en-US" dirty="0" err="1"/>
            <a:t>Muchas</a:t>
          </a:r>
          <a:r>
            <a:rPr lang="en-US" dirty="0"/>
            <a:t> </a:t>
          </a:r>
          <a:r>
            <a:rPr lang="en-US" dirty="0" err="1"/>
            <a:t>universidades</a:t>
          </a:r>
          <a:r>
            <a:rPr lang="en-US" dirty="0"/>
            <a:t> </a:t>
          </a:r>
          <a:r>
            <a:rPr lang="en-US" dirty="0" err="1"/>
            <a:t>tienen</a:t>
          </a:r>
          <a:r>
            <a:rPr lang="en-US" dirty="0"/>
            <a:t> </a:t>
          </a:r>
          <a:r>
            <a:rPr lang="en-US" dirty="0" err="1"/>
            <a:t>una</a:t>
          </a:r>
          <a:r>
            <a:rPr lang="en-US" dirty="0"/>
            <a:t> </a:t>
          </a:r>
          <a:r>
            <a:rPr lang="en-US" dirty="0" err="1"/>
            <a:t>fecha</a:t>
          </a:r>
          <a:r>
            <a:rPr lang="en-US" dirty="0"/>
            <a:t> de </a:t>
          </a:r>
          <a:r>
            <a:rPr lang="en-US" dirty="0" err="1"/>
            <a:t>prioridad</a:t>
          </a:r>
          <a:r>
            <a:rPr lang="en-US" dirty="0"/>
            <a:t> de FAFSA</a:t>
          </a:r>
        </a:p>
      </dgm:t>
    </dgm:pt>
    <dgm:pt modelId="{57C4CCF3-01F6-4051-8C44-A30453307E67}" type="parTrans" cxnId="{6B703770-05F1-4D47-8C2D-5A55C96B1B8A}">
      <dgm:prSet/>
      <dgm:spPr/>
      <dgm:t>
        <a:bodyPr/>
        <a:lstStyle/>
        <a:p>
          <a:endParaRPr lang="en-US"/>
        </a:p>
      </dgm:t>
    </dgm:pt>
    <dgm:pt modelId="{7C593427-1E81-42D3-9804-5246E0FF57F7}" type="sibTrans" cxnId="{6B703770-05F1-4D47-8C2D-5A55C96B1B8A}">
      <dgm:prSet/>
      <dgm:spPr/>
      <dgm:t>
        <a:bodyPr/>
        <a:lstStyle/>
        <a:p>
          <a:endParaRPr lang="en-US"/>
        </a:p>
      </dgm:t>
    </dgm:pt>
    <dgm:pt modelId="{4697026F-BE5D-42BF-AC04-0B8398015654}">
      <dgm:prSet/>
      <dgm:spPr/>
      <dgm:t>
        <a:bodyPr/>
        <a:lstStyle/>
        <a:p>
          <a:r>
            <a:rPr lang="en-US" dirty="0"/>
            <a:t>El </a:t>
          </a:r>
          <a:r>
            <a:rPr lang="en-US" dirty="0" err="1"/>
            <a:t>estudiante</a:t>
          </a:r>
          <a:r>
            <a:rPr lang="en-US" dirty="0"/>
            <a:t> no </a:t>
          </a:r>
          <a:r>
            <a:rPr lang="en-US" dirty="0" err="1"/>
            <a:t>necesita</a:t>
          </a:r>
          <a:r>
            <a:rPr lang="en-US" dirty="0"/>
            <a:t> ser </a:t>
          </a:r>
          <a:r>
            <a:rPr lang="en-US" dirty="0" err="1"/>
            <a:t>admitido</a:t>
          </a:r>
          <a:r>
            <a:rPr lang="en-US" dirty="0"/>
            <a:t> </a:t>
          </a:r>
          <a:r>
            <a:rPr lang="en-US" dirty="0" err="1"/>
            <a:t>en</a:t>
          </a:r>
          <a:r>
            <a:rPr lang="en-US" dirty="0"/>
            <a:t> </a:t>
          </a:r>
          <a:r>
            <a:rPr lang="en-US" dirty="0" err="1"/>
            <a:t>una</a:t>
          </a:r>
          <a:r>
            <a:rPr lang="en-US" dirty="0"/>
            <a:t> Universidad para </a:t>
          </a:r>
          <a:r>
            <a:rPr lang="en-US" dirty="0" err="1"/>
            <a:t>completar</a:t>
          </a:r>
          <a:r>
            <a:rPr lang="en-US" dirty="0"/>
            <a:t> la FAFSA</a:t>
          </a:r>
        </a:p>
      </dgm:t>
    </dgm:pt>
    <dgm:pt modelId="{DCC9ECA7-F35B-45A7-9A8C-5CB42859B149}" type="parTrans" cxnId="{2154EB14-0B82-4EDC-B432-E5F5B8F379DE}">
      <dgm:prSet/>
      <dgm:spPr/>
      <dgm:t>
        <a:bodyPr/>
        <a:lstStyle/>
        <a:p>
          <a:endParaRPr lang="en-US"/>
        </a:p>
      </dgm:t>
    </dgm:pt>
    <dgm:pt modelId="{9050F54B-65FE-4AB3-B417-AFF0D967495F}" type="sibTrans" cxnId="{2154EB14-0B82-4EDC-B432-E5F5B8F379DE}">
      <dgm:prSet/>
      <dgm:spPr/>
      <dgm:t>
        <a:bodyPr/>
        <a:lstStyle/>
        <a:p>
          <a:endParaRPr lang="en-US"/>
        </a:p>
      </dgm:t>
    </dgm:pt>
    <dgm:pt modelId="{05A27376-1D90-4991-87A6-DCCEBAADBDC0}">
      <dgm:prSet/>
      <dgm:spPr/>
      <dgm:t>
        <a:bodyPr/>
        <a:lstStyle/>
        <a:p>
          <a:r>
            <a:rPr lang="en-US" dirty="0"/>
            <a:t>Complete </a:t>
          </a:r>
          <a:r>
            <a:rPr lang="en-US" dirty="0" err="1"/>
            <a:t>una</a:t>
          </a:r>
          <a:r>
            <a:rPr lang="en-US" dirty="0"/>
            <a:t> </a:t>
          </a:r>
          <a:r>
            <a:rPr lang="en-US" dirty="0" err="1"/>
            <a:t>nueva</a:t>
          </a:r>
          <a:r>
            <a:rPr lang="en-US" dirty="0"/>
            <a:t> forma </a:t>
          </a:r>
          <a:r>
            <a:rPr lang="en-US" dirty="0" err="1"/>
            <a:t>cada</a:t>
          </a:r>
          <a:r>
            <a:rPr lang="en-US" dirty="0"/>
            <a:t> </a:t>
          </a:r>
          <a:r>
            <a:rPr lang="en-US" dirty="0" err="1"/>
            <a:t>año</a:t>
          </a:r>
          <a:r>
            <a:rPr lang="en-US" dirty="0"/>
            <a:t> – </a:t>
          </a:r>
          <a:r>
            <a:rPr lang="en-US" dirty="0" err="1"/>
            <a:t>usualmente</a:t>
          </a:r>
          <a:r>
            <a:rPr lang="en-US" dirty="0"/>
            <a:t> </a:t>
          </a:r>
          <a:r>
            <a:rPr lang="en-US" dirty="0" err="1"/>
            <a:t>abre</a:t>
          </a:r>
          <a:r>
            <a:rPr lang="en-US" dirty="0"/>
            <a:t> </a:t>
          </a:r>
          <a:r>
            <a:rPr lang="en-US" dirty="0" err="1"/>
            <a:t>el</a:t>
          </a:r>
          <a:r>
            <a:rPr lang="en-US" dirty="0"/>
            <a:t> 1ero de </a:t>
          </a:r>
          <a:r>
            <a:rPr lang="en-US" dirty="0" err="1"/>
            <a:t>Octubre</a:t>
          </a:r>
          <a:r>
            <a:rPr lang="en-US" dirty="0"/>
            <a:t>.</a:t>
          </a:r>
        </a:p>
      </dgm:t>
    </dgm:pt>
    <dgm:pt modelId="{1470121C-6031-4909-AD14-BDEC8BE53C74}" type="parTrans" cxnId="{C1FF0CB6-96F4-446D-A185-18631D6CA537}">
      <dgm:prSet/>
      <dgm:spPr/>
      <dgm:t>
        <a:bodyPr/>
        <a:lstStyle/>
        <a:p>
          <a:endParaRPr lang="en-US"/>
        </a:p>
      </dgm:t>
    </dgm:pt>
    <dgm:pt modelId="{FA7ED35F-84B8-4391-9C68-7B491F9AC9C5}" type="sibTrans" cxnId="{C1FF0CB6-96F4-446D-A185-18631D6CA537}">
      <dgm:prSet/>
      <dgm:spPr/>
      <dgm:t>
        <a:bodyPr/>
        <a:lstStyle/>
        <a:p>
          <a:endParaRPr lang="en-US"/>
        </a:p>
      </dgm:t>
    </dgm:pt>
    <dgm:pt modelId="{69683F90-FE55-4CE4-8FEE-67DF2882056E}" type="pres">
      <dgm:prSet presAssocID="{750543FE-ADC9-4639-94EF-7284B56C10A0}" presName="root" presStyleCnt="0">
        <dgm:presLayoutVars>
          <dgm:dir/>
          <dgm:resizeHandles val="exact"/>
        </dgm:presLayoutVars>
      </dgm:prSet>
      <dgm:spPr/>
    </dgm:pt>
    <dgm:pt modelId="{67E6E914-5A9E-46CF-BC67-4B4F21CCFDB4}" type="pres">
      <dgm:prSet presAssocID="{383257DC-5F21-40C3-B085-B696796779E6}" presName="compNode" presStyleCnt="0"/>
      <dgm:spPr/>
    </dgm:pt>
    <dgm:pt modelId="{5E07EEDD-F711-4701-B265-19B7C215CF63}" type="pres">
      <dgm:prSet presAssocID="{383257DC-5F21-40C3-B085-B696796779E6}" presName="bgRect" presStyleLbl="bgShp" presStyleIdx="0" presStyleCnt="6"/>
      <dgm:spPr/>
    </dgm:pt>
    <dgm:pt modelId="{9CD580E7-2E21-4514-B409-A79FD5CE6BD1}" type="pres">
      <dgm:prSet presAssocID="{383257DC-5F21-40C3-B085-B696796779E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88918185-5B64-4E93-A132-B510A7862CF7}" type="pres">
      <dgm:prSet presAssocID="{383257DC-5F21-40C3-B085-B696796779E6}" presName="spaceRect" presStyleCnt="0"/>
      <dgm:spPr/>
    </dgm:pt>
    <dgm:pt modelId="{9127677C-B4EE-4A55-9AB5-8A3052100027}" type="pres">
      <dgm:prSet presAssocID="{383257DC-5F21-40C3-B085-B696796779E6}" presName="parTx" presStyleLbl="revTx" presStyleIdx="0" presStyleCnt="6">
        <dgm:presLayoutVars>
          <dgm:chMax val="0"/>
          <dgm:chPref val="0"/>
        </dgm:presLayoutVars>
      </dgm:prSet>
      <dgm:spPr/>
    </dgm:pt>
    <dgm:pt modelId="{5A1B971A-A251-43CA-9507-83B47BA47E7C}" type="pres">
      <dgm:prSet presAssocID="{A4C35193-C154-4599-BBE8-0BFDA353882E}" presName="sibTrans" presStyleCnt="0"/>
      <dgm:spPr/>
    </dgm:pt>
    <dgm:pt modelId="{05760509-5B89-42AB-91BF-8DA58155FAF4}" type="pres">
      <dgm:prSet presAssocID="{B25D0D83-9BBB-497B-9B97-9E5AB42F2A93}" presName="compNode" presStyleCnt="0"/>
      <dgm:spPr/>
    </dgm:pt>
    <dgm:pt modelId="{489A6829-3C7C-49C1-983C-CBB52C0FDB4F}" type="pres">
      <dgm:prSet presAssocID="{B25D0D83-9BBB-497B-9B97-9E5AB42F2A93}" presName="bgRect" presStyleLbl="bgShp" presStyleIdx="1" presStyleCnt="6"/>
      <dgm:spPr/>
    </dgm:pt>
    <dgm:pt modelId="{12F83A82-23DD-4294-A684-9CACFFDCF299}" type="pres">
      <dgm:prSet presAssocID="{B25D0D83-9BBB-497B-9B97-9E5AB42F2A9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ip Calendar"/>
        </a:ext>
      </dgm:extLst>
    </dgm:pt>
    <dgm:pt modelId="{FA83AC81-4B3B-47D3-BD46-9AB8D92A1921}" type="pres">
      <dgm:prSet presAssocID="{B25D0D83-9BBB-497B-9B97-9E5AB42F2A93}" presName="spaceRect" presStyleCnt="0"/>
      <dgm:spPr/>
    </dgm:pt>
    <dgm:pt modelId="{964342DE-142C-4E4A-921D-662B7FEBDA45}" type="pres">
      <dgm:prSet presAssocID="{B25D0D83-9BBB-497B-9B97-9E5AB42F2A93}" presName="parTx" presStyleLbl="revTx" presStyleIdx="1" presStyleCnt="6">
        <dgm:presLayoutVars>
          <dgm:chMax val="0"/>
          <dgm:chPref val="0"/>
        </dgm:presLayoutVars>
      </dgm:prSet>
      <dgm:spPr/>
    </dgm:pt>
    <dgm:pt modelId="{A52E14E9-9EAA-4A7A-83AF-92276310D6FF}" type="pres">
      <dgm:prSet presAssocID="{E04B46C6-52F5-488C-9BAD-D1C9E82BE4D7}" presName="sibTrans" presStyleCnt="0"/>
      <dgm:spPr/>
    </dgm:pt>
    <dgm:pt modelId="{F271BF69-13BE-488B-BF64-A9983944F443}" type="pres">
      <dgm:prSet presAssocID="{96F49908-38AD-43ED-8BAF-26AC7FCEBCA5}" presName="compNode" presStyleCnt="0"/>
      <dgm:spPr/>
    </dgm:pt>
    <dgm:pt modelId="{E4E4F121-4A5F-400F-9164-2E4FEE259D03}" type="pres">
      <dgm:prSet presAssocID="{96F49908-38AD-43ED-8BAF-26AC7FCEBCA5}" presName="bgRect" presStyleLbl="bgShp" presStyleIdx="2" presStyleCnt="6"/>
      <dgm:spPr/>
    </dgm:pt>
    <dgm:pt modelId="{87F3270B-DF11-4A9B-8E7C-ECE0F1AC50DB}" type="pres">
      <dgm:prSet presAssocID="{96F49908-38AD-43ED-8BAF-26AC7FCEBCA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CC02F78-9623-45A8-A494-A5F8AF00E8ED}" type="pres">
      <dgm:prSet presAssocID="{96F49908-38AD-43ED-8BAF-26AC7FCEBCA5}" presName="spaceRect" presStyleCnt="0"/>
      <dgm:spPr/>
    </dgm:pt>
    <dgm:pt modelId="{F1D63D5B-32D9-434F-93F6-553B61BB4508}" type="pres">
      <dgm:prSet presAssocID="{96F49908-38AD-43ED-8BAF-26AC7FCEBCA5}" presName="parTx" presStyleLbl="revTx" presStyleIdx="2" presStyleCnt="6">
        <dgm:presLayoutVars>
          <dgm:chMax val="0"/>
          <dgm:chPref val="0"/>
        </dgm:presLayoutVars>
      </dgm:prSet>
      <dgm:spPr/>
    </dgm:pt>
    <dgm:pt modelId="{1A961528-F0E3-40E6-84E5-CBE2CF8CB5F2}" type="pres">
      <dgm:prSet presAssocID="{E2DB3C92-D284-40F6-9865-63428E04B264}" presName="sibTrans" presStyleCnt="0"/>
      <dgm:spPr/>
    </dgm:pt>
    <dgm:pt modelId="{BBD66730-1F9D-4381-8A3F-D963A15B2B75}" type="pres">
      <dgm:prSet presAssocID="{2D613776-659B-4FAA-8ABE-7F6ED2538199}" presName="compNode" presStyleCnt="0"/>
      <dgm:spPr/>
    </dgm:pt>
    <dgm:pt modelId="{4E632825-F129-45F2-97FD-02CED095CA31}" type="pres">
      <dgm:prSet presAssocID="{2D613776-659B-4FAA-8ABE-7F6ED2538199}" presName="bgRect" presStyleLbl="bgShp" presStyleIdx="3" presStyleCnt="6"/>
      <dgm:spPr/>
    </dgm:pt>
    <dgm:pt modelId="{D34F02A5-1010-4F41-9CC5-2C4D8DDD3728}" type="pres">
      <dgm:prSet presAssocID="{2D613776-659B-4FAA-8ABE-7F6ED253819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04B2DE07-B552-4EA3-AECF-162CD5BCA4D2}" type="pres">
      <dgm:prSet presAssocID="{2D613776-659B-4FAA-8ABE-7F6ED2538199}" presName="spaceRect" presStyleCnt="0"/>
      <dgm:spPr/>
    </dgm:pt>
    <dgm:pt modelId="{AC6A210B-912D-4D47-A0F3-2814856E71FA}" type="pres">
      <dgm:prSet presAssocID="{2D613776-659B-4FAA-8ABE-7F6ED2538199}" presName="parTx" presStyleLbl="revTx" presStyleIdx="3" presStyleCnt="6">
        <dgm:presLayoutVars>
          <dgm:chMax val="0"/>
          <dgm:chPref val="0"/>
        </dgm:presLayoutVars>
      </dgm:prSet>
      <dgm:spPr/>
    </dgm:pt>
    <dgm:pt modelId="{EA774E19-FA19-4F5F-BECF-9A7C34ACEF73}" type="pres">
      <dgm:prSet presAssocID="{7C593427-1E81-42D3-9804-5246E0FF57F7}" presName="sibTrans" presStyleCnt="0"/>
      <dgm:spPr/>
    </dgm:pt>
    <dgm:pt modelId="{DEBFD8DA-959B-4FB4-9462-F845CD23A507}" type="pres">
      <dgm:prSet presAssocID="{4697026F-BE5D-42BF-AC04-0B8398015654}" presName="compNode" presStyleCnt="0"/>
      <dgm:spPr/>
    </dgm:pt>
    <dgm:pt modelId="{F2E42046-44FE-46DB-9B16-059EBDC8D082}" type="pres">
      <dgm:prSet presAssocID="{4697026F-BE5D-42BF-AC04-0B8398015654}" presName="bgRect" presStyleLbl="bgShp" presStyleIdx="4" presStyleCnt="6"/>
      <dgm:spPr/>
    </dgm:pt>
    <dgm:pt modelId="{B3A9B44F-65D4-4D34-B017-D4B1FA564A2B}" type="pres">
      <dgm:prSet presAssocID="{4697026F-BE5D-42BF-AC04-0B839801565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hoolhouse"/>
        </a:ext>
      </dgm:extLst>
    </dgm:pt>
    <dgm:pt modelId="{EDA0A5D7-1310-4C75-8867-F3CF191E46EB}" type="pres">
      <dgm:prSet presAssocID="{4697026F-BE5D-42BF-AC04-0B8398015654}" presName="spaceRect" presStyleCnt="0"/>
      <dgm:spPr/>
    </dgm:pt>
    <dgm:pt modelId="{2442D746-8A93-4C03-BA5B-134A0D127D87}" type="pres">
      <dgm:prSet presAssocID="{4697026F-BE5D-42BF-AC04-0B8398015654}" presName="parTx" presStyleLbl="revTx" presStyleIdx="4" presStyleCnt="6">
        <dgm:presLayoutVars>
          <dgm:chMax val="0"/>
          <dgm:chPref val="0"/>
        </dgm:presLayoutVars>
      </dgm:prSet>
      <dgm:spPr/>
    </dgm:pt>
    <dgm:pt modelId="{0604315D-22D8-425A-B384-B089D84B0836}" type="pres">
      <dgm:prSet presAssocID="{9050F54B-65FE-4AB3-B417-AFF0D967495F}" presName="sibTrans" presStyleCnt="0"/>
      <dgm:spPr/>
    </dgm:pt>
    <dgm:pt modelId="{0B602B95-EA03-4616-B77A-27B27C68FACE}" type="pres">
      <dgm:prSet presAssocID="{05A27376-1D90-4991-87A6-DCCEBAADBDC0}" presName="compNode" presStyleCnt="0"/>
      <dgm:spPr/>
    </dgm:pt>
    <dgm:pt modelId="{73061FA2-9691-46EE-A94D-E6384122065D}" type="pres">
      <dgm:prSet presAssocID="{05A27376-1D90-4991-87A6-DCCEBAADBDC0}" presName="bgRect" presStyleLbl="bgShp" presStyleIdx="5" presStyleCnt="6"/>
      <dgm:spPr/>
    </dgm:pt>
    <dgm:pt modelId="{EAD4A90D-15D8-48AF-9B34-E1B38A3417DE}" type="pres">
      <dgm:prSet presAssocID="{05A27376-1D90-4991-87A6-DCCEBAADBDC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Yuan"/>
        </a:ext>
      </dgm:extLst>
    </dgm:pt>
    <dgm:pt modelId="{CEDAD484-2BFE-412B-A43F-8171794DAC37}" type="pres">
      <dgm:prSet presAssocID="{05A27376-1D90-4991-87A6-DCCEBAADBDC0}" presName="spaceRect" presStyleCnt="0"/>
      <dgm:spPr/>
    </dgm:pt>
    <dgm:pt modelId="{80D613DB-94A7-46BF-B18C-A093E1A3125D}" type="pres">
      <dgm:prSet presAssocID="{05A27376-1D90-4991-87A6-DCCEBAADBDC0}" presName="parTx" presStyleLbl="revTx" presStyleIdx="5" presStyleCnt="6" custAng="0">
        <dgm:presLayoutVars>
          <dgm:chMax val="0"/>
          <dgm:chPref val="0"/>
        </dgm:presLayoutVars>
      </dgm:prSet>
      <dgm:spPr/>
    </dgm:pt>
  </dgm:ptLst>
  <dgm:cxnLst>
    <dgm:cxn modelId="{2154EB14-0B82-4EDC-B432-E5F5B8F379DE}" srcId="{750543FE-ADC9-4639-94EF-7284B56C10A0}" destId="{4697026F-BE5D-42BF-AC04-0B8398015654}" srcOrd="4" destOrd="0" parTransId="{DCC9ECA7-F35B-45A7-9A8C-5CB42859B149}" sibTransId="{9050F54B-65FE-4AB3-B417-AFF0D967495F}"/>
    <dgm:cxn modelId="{D1EB4224-5519-4B2F-AD7B-DBAB108C8581}" type="presOf" srcId="{96F49908-38AD-43ED-8BAF-26AC7FCEBCA5}" destId="{F1D63D5B-32D9-434F-93F6-553B61BB4508}" srcOrd="0" destOrd="0" presId="urn:microsoft.com/office/officeart/2018/2/layout/IconVerticalSolidList"/>
    <dgm:cxn modelId="{0317C924-31B8-424C-93B5-ADAF9864D195}" type="presOf" srcId="{2D613776-659B-4FAA-8ABE-7F6ED2538199}" destId="{AC6A210B-912D-4D47-A0F3-2814856E71FA}" srcOrd="0" destOrd="0" presId="urn:microsoft.com/office/officeart/2018/2/layout/IconVerticalSolidList"/>
    <dgm:cxn modelId="{8B812C26-CA7B-42F1-B5AF-45FC6C7BA3AE}" type="presOf" srcId="{750543FE-ADC9-4639-94EF-7284B56C10A0}" destId="{69683F90-FE55-4CE4-8FEE-67DF2882056E}" srcOrd="0" destOrd="0" presId="urn:microsoft.com/office/officeart/2018/2/layout/IconVerticalSolidList"/>
    <dgm:cxn modelId="{6B703770-05F1-4D47-8C2D-5A55C96B1B8A}" srcId="{750543FE-ADC9-4639-94EF-7284B56C10A0}" destId="{2D613776-659B-4FAA-8ABE-7F6ED2538199}" srcOrd="3" destOrd="0" parTransId="{57C4CCF3-01F6-4051-8C44-A30453307E67}" sibTransId="{7C593427-1E81-42D3-9804-5246E0FF57F7}"/>
    <dgm:cxn modelId="{59F2777F-A16B-400B-A422-6E06323E00C9}" srcId="{750543FE-ADC9-4639-94EF-7284B56C10A0}" destId="{96F49908-38AD-43ED-8BAF-26AC7FCEBCA5}" srcOrd="2" destOrd="0" parTransId="{0EB3F086-76D7-4FF2-B751-182C675C2244}" sibTransId="{E2DB3C92-D284-40F6-9865-63428E04B264}"/>
    <dgm:cxn modelId="{EB3DE499-D54F-4F5B-B9E4-9C225AD63163}" type="presOf" srcId="{4697026F-BE5D-42BF-AC04-0B8398015654}" destId="{2442D746-8A93-4C03-BA5B-134A0D127D87}" srcOrd="0" destOrd="0" presId="urn:microsoft.com/office/officeart/2018/2/layout/IconVerticalSolidList"/>
    <dgm:cxn modelId="{95BE7E9A-6419-42D5-991D-33679681FC68}" type="presOf" srcId="{383257DC-5F21-40C3-B085-B696796779E6}" destId="{9127677C-B4EE-4A55-9AB5-8A3052100027}" srcOrd="0" destOrd="0" presId="urn:microsoft.com/office/officeart/2018/2/layout/IconVerticalSolidList"/>
    <dgm:cxn modelId="{E48481A1-97CA-408F-87D5-D065A8942B30}" srcId="{750543FE-ADC9-4639-94EF-7284B56C10A0}" destId="{B25D0D83-9BBB-497B-9B97-9E5AB42F2A93}" srcOrd="1" destOrd="0" parTransId="{175AF728-E03E-41D3-B093-DE2548FD9BF0}" sibTransId="{E04B46C6-52F5-488C-9BAD-D1C9E82BE4D7}"/>
    <dgm:cxn modelId="{410A51A7-3660-4040-9917-1A0AFF181773}" type="presOf" srcId="{05A27376-1D90-4991-87A6-DCCEBAADBDC0}" destId="{80D613DB-94A7-46BF-B18C-A093E1A3125D}" srcOrd="0" destOrd="0" presId="urn:microsoft.com/office/officeart/2018/2/layout/IconVerticalSolidList"/>
    <dgm:cxn modelId="{0926CDA9-B58C-4DC4-96B4-8E2D70C171EE}" type="presOf" srcId="{B25D0D83-9BBB-497B-9B97-9E5AB42F2A93}" destId="{964342DE-142C-4E4A-921D-662B7FEBDA45}" srcOrd="0" destOrd="0" presId="urn:microsoft.com/office/officeart/2018/2/layout/IconVerticalSolidList"/>
    <dgm:cxn modelId="{C1FF0CB6-96F4-446D-A185-18631D6CA537}" srcId="{750543FE-ADC9-4639-94EF-7284B56C10A0}" destId="{05A27376-1D90-4991-87A6-DCCEBAADBDC0}" srcOrd="5" destOrd="0" parTransId="{1470121C-6031-4909-AD14-BDEC8BE53C74}" sibTransId="{FA7ED35F-84B8-4391-9C68-7B491F9AC9C5}"/>
    <dgm:cxn modelId="{B7F4F1EC-4013-4845-B55A-7D7782F5AD95}" srcId="{750543FE-ADC9-4639-94EF-7284B56C10A0}" destId="{383257DC-5F21-40C3-B085-B696796779E6}" srcOrd="0" destOrd="0" parTransId="{77BA94D5-B189-4DAA-B935-5A5648B243C9}" sibTransId="{A4C35193-C154-4599-BBE8-0BFDA353882E}"/>
    <dgm:cxn modelId="{4D48E55C-AECC-4171-9182-05D2A8A64B24}" type="presParOf" srcId="{69683F90-FE55-4CE4-8FEE-67DF2882056E}" destId="{67E6E914-5A9E-46CF-BC67-4B4F21CCFDB4}" srcOrd="0" destOrd="0" presId="urn:microsoft.com/office/officeart/2018/2/layout/IconVerticalSolidList"/>
    <dgm:cxn modelId="{46A49454-3DE8-486A-B6F1-77A3B1ECC8A7}" type="presParOf" srcId="{67E6E914-5A9E-46CF-BC67-4B4F21CCFDB4}" destId="{5E07EEDD-F711-4701-B265-19B7C215CF63}" srcOrd="0" destOrd="0" presId="urn:microsoft.com/office/officeart/2018/2/layout/IconVerticalSolidList"/>
    <dgm:cxn modelId="{5EB6F303-4BF8-4338-BD23-C1C5871A3890}" type="presParOf" srcId="{67E6E914-5A9E-46CF-BC67-4B4F21CCFDB4}" destId="{9CD580E7-2E21-4514-B409-A79FD5CE6BD1}" srcOrd="1" destOrd="0" presId="urn:microsoft.com/office/officeart/2018/2/layout/IconVerticalSolidList"/>
    <dgm:cxn modelId="{C04D2356-7949-4362-9A1D-1B7E84CFC160}" type="presParOf" srcId="{67E6E914-5A9E-46CF-BC67-4B4F21CCFDB4}" destId="{88918185-5B64-4E93-A132-B510A7862CF7}" srcOrd="2" destOrd="0" presId="urn:microsoft.com/office/officeart/2018/2/layout/IconVerticalSolidList"/>
    <dgm:cxn modelId="{CB3D1B84-A09A-433D-95AD-BBD43DDA5484}" type="presParOf" srcId="{67E6E914-5A9E-46CF-BC67-4B4F21CCFDB4}" destId="{9127677C-B4EE-4A55-9AB5-8A3052100027}" srcOrd="3" destOrd="0" presId="urn:microsoft.com/office/officeart/2018/2/layout/IconVerticalSolidList"/>
    <dgm:cxn modelId="{3611E957-3EA5-4847-9D64-867FB552F15B}" type="presParOf" srcId="{69683F90-FE55-4CE4-8FEE-67DF2882056E}" destId="{5A1B971A-A251-43CA-9507-83B47BA47E7C}" srcOrd="1" destOrd="0" presId="urn:microsoft.com/office/officeart/2018/2/layout/IconVerticalSolidList"/>
    <dgm:cxn modelId="{D9AB2C26-9777-4004-9928-BA27A3937975}" type="presParOf" srcId="{69683F90-FE55-4CE4-8FEE-67DF2882056E}" destId="{05760509-5B89-42AB-91BF-8DA58155FAF4}" srcOrd="2" destOrd="0" presId="urn:microsoft.com/office/officeart/2018/2/layout/IconVerticalSolidList"/>
    <dgm:cxn modelId="{E2EACDF1-C0C9-40BE-8DCD-72B7A4DFB772}" type="presParOf" srcId="{05760509-5B89-42AB-91BF-8DA58155FAF4}" destId="{489A6829-3C7C-49C1-983C-CBB52C0FDB4F}" srcOrd="0" destOrd="0" presId="urn:microsoft.com/office/officeart/2018/2/layout/IconVerticalSolidList"/>
    <dgm:cxn modelId="{FEF816C0-FAA3-48AC-8563-15FA763E5137}" type="presParOf" srcId="{05760509-5B89-42AB-91BF-8DA58155FAF4}" destId="{12F83A82-23DD-4294-A684-9CACFFDCF299}" srcOrd="1" destOrd="0" presId="urn:microsoft.com/office/officeart/2018/2/layout/IconVerticalSolidList"/>
    <dgm:cxn modelId="{63C4787F-2811-4A29-97B8-C5E150817663}" type="presParOf" srcId="{05760509-5B89-42AB-91BF-8DA58155FAF4}" destId="{FA83AC81-4B3B-47D3-BD46-9AB8D92A1921}" srcOrd="2" destOrd="0" presId="urn:microsoft.com/office/officeart/2018/2/layout/IconVerticalSolidList"/>
    <dgm:cxn modelId="{CFDECE4F-1CAD-4572-A254-FACFC0617336}" type="presParOf" srcId="{05760509-5B89-42AB-91BF-8DA58155FAF4}" destId="{964342DE-142C-4E4A-921D-662B7FEBDA45}" srcOrd="3" destOrd="0" presId="urn:microsoft.com/office/officeart/2018/2/layout/IconVerticalSolidList"/>
    <dgm:cxn modelId="{D4168B86-4F0C-4C79-930E-A3A35A0BDC1D}" type="presParOf" srcId="{69683F90-FE55-4CE4-8FEE-67DF2882056E}" destId="{A52E14E9-9EAA-4A7A-83AF-92276310D6FF}" srcOrd="3" destOrd="0" presId="urn:microsoft.com/office/officeart/2018/2/layout/IconVerticalSolidList"/>
    <dgm:cxn modelId="{874ABCC6-BDF7-4B38-9277-16A8376F8779}" type="presParOf" srcId="{69683F90-FE55-4CE4-8FEE-67DF2882056E}" destId="{F271BF69-13BE-488B-BF64-A9983944F443}" srcOrd="4" destOrd="0" presId="urn:microsoft.com/office/officeart/2018/2/layout/IconVerticalSolidList"/>
    <dgm:cxn modelId="{9BCD94BA-CFD4-456E-B475-F0306DF8C207}" type="presParOf" srcId="{F271BF69-13BE-488B-BF64-A9983944F443}" destId="{E4E4F121-4A5F-400F-9164-2E4FEE259D03}" srcOrd="0" destOrd="0" presId="urn:microsoft.com/office/officeart/2018/2/layout/IconVerticalSolidList"/>
    <dgm:cxn modelId="{958A9E62-DC17-45DD-8883-4D4A2E7A7BAB}" type="presParOf" srcId="{F271BF69-13BE-488B-BF64-A9983944F443}" destId="{87F3270B-DF11-4A9B-8E7C-ECE0F1AC50DB}" srcOrd="1" destOrd="0" presId="urn:microsoft.com/office/officeart/2018/2/layout/IconVerticalSolidList"/>
    <dgm:cxn modelId="{89778ECE-383A-4EEB-A1D7-1290DA87A3B1}" type="presParOf" srcId="{F271BF69-13BE-488B-BF64-A9983944F443}" destId="{ECC02F78-9623-45A8-A494-A5F8AF00E8ED}" srcOrd="2" destOrd="0" presId="urn:microsoft.com/office/officeart/2018/2/layout/IconVerticalSolidList"/>
    <dgm:cxn modelId="{3D55B9C1-E9D0-4C7A-90F3-BB4239D30363}" type="presParOf" srcId="{F271BF69-13BE-488B-BF64-A9983944F443}" destId="{F1D63D5B-32D9-434F-93F6-553B61BB4508}" srcOrd="3" destOrd="0" presId="urn:microsoft.com/office/officeart/2018/2/layout/IconVerticalSolidList"/>
    <dgm:cxn modelId="{A5A843C1-8163-41D0-B10C-E147F96B1B83}" type="presParOf" srcId="{69683F90-FE55-4CE4-8FEE-67DF2882056E}" destId="{1A961528-F0E3-40E6-84E5-CBE2CF8CB5F2}" srcOrd="5" destOrd="0" presId="urn:microsoft.com/office/officeart/2018/2/layout/IconVerticalSolidList"/>
    <dgm:cxn modelId="{400E4396-6B7D-4BB0-BACA-12951D00E09D}" type="presParOf" srcId="{69683F90-FE55-4CE4-8FEE-67DF2882056E}" destId="{BBD66730-1F9D-4381-8A3F-D963A15B2B75}" srcOrd="6" destOrd="0" presId="urn:microsoft.com/office/officeart/2018/2/layout/IconVerticalSolidList"/>
    <dgm:cxn modelId="{190D5CCE-E798-4FBD-BD67-DB316422E419}" type="presParOf" srcId="{BBD66730-1F9D-4381-8A3F-D963A15B2B75}" destId="{4E632825-F129-45F2-97FD-02CED095CA31}" srcOrd="0" destOrd="0" presId="urn:microsoft.com/office/officeart/2018/2/layout/IconVerticalSolidList"/>
    <dgm:cxn modelId="{11B27EC0-CD8E-4A5E-924B-F4460D05A961}" type="presParOf" srcId="{BBD66730-1F9D-4381-8A3F-D963A15B2B75}" destId="{D34F02A5-1010-4F41-9CC5-2C4D8DDD3728}" srcOrd="1" destOrd="0" presId="urn:microsoft.com/office/officeart/2018/2/layout/IconVerticalSolidList"/>
    <dgm:cxn modelId="{AFC6E850-8FF9-4CBC-9093-469EDF86DB7E}" type="presParOf" srcId="{BBD66730-1F9D-4381-8A3F-D963A15B2B75}" destId="{04B2DE07-B552-4EA3-AECF-162CD5BCA4D2}" srcOrd="2" destOrd="0" presId="urn:microsoft.com/office/officeart/2018/2/layout/IconVerticalSolidList"/>
    <dgm:cxn modelId="{BE3044A1-C18E-4B2E-8EE1-F1EC3C904E16}" type="presParOf" srcId="{BBD66730-1F9D-4381-8A3F-D963A15B2B75}" destId="{AC6A210B-912D-4D47-A0F3-2814856E71FA}" srcOrd="3" destOrd="0" presId="urn:microsoft.com/office/officeart/2018/2/layout/IconVerticalSolidList"/>
    <dgm:cxn modelId="{803F9D34-D5FA-475B-B39C-CD95EFE0F3CC}" type="presParOf" srcId="{69683F90-FE55-4CE4-8FEE-67DF2882056E}" destId="{EA774E19-FA19-4F5F-BECF-9A7C34ACEF73}" srcOrd="7" destOrd="0" presId="urn:microsoft.com/office/officeart/2018/2/layout/IconVerticalSolidList"/>
    <dgm:cxn modelId="{5AFA11C3-9C88-44B2-9A68-DFB3A2514134}" type="presParOf" srcId="{69683F90-FE55-4CE4-8FEE-67DF2882056E}" destId="{DEBFD8DA-959B-4FB4-9462-F845CD23A507}" srcOrd="8" destOrd="0" presId="urn:microsoft.com/office/officeart/2018/2/layout/IconVerticalSolidList"/>
    <dgm:cxn modelId="{50A8FFF5-E998-453D-A94E-13FFDF273899}" type="presParOf" srcId="{DEBFD8DA-959B-4FB4-9462-F845CD23A507}" destId="{F2E42046-44FE-46DB-9B16-059EBDC8D082}" srcOrd="0" destOrd="0" presId="urn:microsoft.com/office/officeart/2018/2/layout/IconVerticalSolidList"/>
    <dgm:cxn modelId="{AF610E55-2E9F-406D-B028-700A40EE68C0}" type="presParOf" srcId="{DEBFD8DA-959B-4FB4-9462-F845CD23A507}" destId="{B3A9B44F-65D4-4D34-B017-D4B1FA564A2B}" srcOrd="1" destOrd="0" presId="urn:microsoft.com/office/officeart/2018/2/layout/IconVerticalSolidList"/>
    <dgm:cxn modelId="{305787D2-6B75-49BF-B19A-88C1A5C60490}" type="presParOf" srcId="{DEBFD8DA-959B-4FB4-9462-F845CD23A507}" destId="{EDA0A5D7-1310-4C75-8867-F3CF191E46EB}" srcOrd="2" destOrd="0" presId="urn:microsoft.com/office/officeart/2018/2/layout/IconVerticalSolidList"/>
    <dgm:cxn modelId="{33A2CE3D-85BF-4DE4-B9CE-81BBFFDC255F}" type="presParOf" srcId="{DEBFD8DA-959B-4FB4-9462-F845CD23A507}" destId="{2442D746-8A93-4C03-BA5B-134A0D127D87}" srcOrd="3" destOrd="0" presId="urn:microsoft.com/office/officeart/2018/2/layout/IconVerticalSolidList"/>
    <dgm:cxn modelId="{39DBD6AF-BFEA-474F-9327-601F7758851D}" type="presParOf" srcId="{69683F90-FE55-4CE4-8FEE-67DF2882056E}" destId="{0604315D-22D8-425A-B384-B089D84B0836}" srcOrd="9" destOrd="0" presId="urn:microsoft.com/office/officeart/2018/2/layout/IconVerticalSolidList"/>
    <dgm:cxn modelId="{A3A6B72C-507F-4693-8F27-EF93CB244E2D}" type="presParOf" srcId="{69683F90-FE55-4CE4-8FEE-67DF2882056E}" destId="{0B602B95-EA03-4616-B77A-27B27C68FACE}" srcOrd="10" destOrd="0" presId="urn:microsoft.com/office/officeart/2018/2/layout/IconVerticalSolidList"/>
    <dgm:cxn modelId="{FE751827-A835-4722-904D-71F1FE4DC30A}" type="presParOf" srcId="{0B602B95-EA03-4616-B77A-27B27C68FACE}" destId="{73061FA2-9691-46EE-A94D-E6384122065D}" srcOrd="0" destOrd="0" presId="urn:microsoft.com/office/officeart/2018/2/layout/IconVerticalSolidList"/>
    <dgm:cxn modelId="{C034F8CC-5FAE-4050-8962-06C6A68CE72F}" type="presParOf" srcId="{0B602B95-EA03-4616-B77A-27B27C68FACE}" destId="{EAD4A90D-15D8-48AF-9B34-E1B38A3417DE}" srcOrd="1" destOrd="0" presId="urn:microsoft.com/office/officeart/2018/2/layout/IconVerticalSolidList"/>
    <dgm:cxn modelId="{EEE7EB6A-8699-4115-B318-49DB4C1A6E80}" type="presParOf" srcId="{0B602B95-EA03-4616-B77A-27B27C68FACE}" destId="{CEDAD484-2BFE-412B-A43F-8171794DAC37}" srcOrd="2" destOrd="0" presId="urn:microsoft.com/office/officeart/2018/2/layout/IconVerticalSolidList"/>
    <dgm:cxn modelId="{7440C7C1-4717-4B61-90B9-C72B3E0ABF87}" type="presParOf" srcId="{0B602B95-EA03-4616-B77A-27B27C68FACE}" destId="{80D613DB-94A7-46BF-B18C-A093E1A312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F0BF3E-81BF-4877-99CA-7E2295FAE1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F30C24A-5699-4ECB-92D2-D5BA29225B7A}">
      <dgm:prSet phldrT="[Text]"/>
      <dgm:spPr/>
      <dgm:t>
        <a:bodyPr/>
        <a:lstStyle/>
        <a:p>
          <a:r>
            <a:rPr lang="en-US" dirty="0"/>
            <a:t>El </a:t>
          </a:r>
          <a:r>
            <a:rPr lang="en-US" dirty="0" err="1"/>
            <a:t>número</a:t>
          </a:r>
          <a:r>
            <a:rPr lang="en-US" dirty="0"/>
            <a:t> de </a:t>
          </a:r>
          <a:r>
            <a:rPr lang="en-US" dirty="0" err="1"/>
            <a:t>telefóno</a:t>
          </a:r>
          <a:r>
            <a:rPr lang="en-US" dirty="0"/>
            <a:t>, </a:t>
          </a:r>
          <a:r>
            <a:rPr lang="en-US" dirty="0" err="1"/>
            <a:t>Número</a:t>
          </a:r>
          <a:r>
            <a:rPr lang="en-US" dirty="0"/>
            <a:t> de Seguro Social, y </a:t>
          </a:r>
          <a:r>
            <a:rPr lang="en-US" dirty="0" err="1"/>
            <a:t>correo</a:t>
          </a:r>
          <a:r>
            <a:rPr lang="en-US" dirty="0"/>
            <a:t> </a:t>
          </a:r>
          <a:r>
            <a:rPr lang="en-US" dirty="0" err="1"/>
            <a:t>electrónico</a:t>
          </a:r>
          <a:r>
            <a:rPr lang="en-US" dirty="0"/>
            <a:t> </a:t>
          </a:r>
          <a:r>
            <a:rPr lang="en-US" dirty="0" err="1"/>
            <a:t>pueden</a:t>
          </a:r>
          <a:r>
            <a:rPr lang="en-US" dirty="0"/>
            <a:t> ser </a:t>
          </a:r>
          <a:r>
            <a:rPr lang="en-US" dirty="0" err="1"/>
            <a:t>asociado</a:t>
          </a:r>
          <a:r>
            <a:rPr lang="en-US" dirty="0"/>
            <a:t> con un solo FSA ID</a:t>
          </a:r>
        </a:p>
      </dgm:t>
    </dgm:pt>
    <dgm:pt modelId="{8BBB07DF-0FEA-4D16-A95F-A44D778199F7}" type="parTrans" cxnId="{32174CE9-73C1-4535-AA9A-F70C8E45335B}">
      <dgm:prSet/>
      <dgm:spPr/>
      <dgm:t>
        <a:bodyPr/>
        <a:lstStyle/>
        <a:p>
          <a:endParaRPr lang="en-US"/>
        </a:p>
      </dgm:t>
    </dgm:pt>
    <dgm:pt modelId="{AC1314F4-5160-4650-AB23-A03855001CD1}" type="sibTrans" cxnId="{32174CE9-73C1-4535-AA9A-F70C8E45335B}">
      <dgm:prSet/>
      <dgm:spPr/>
      <dgm:t>
        <a:bodyPr/>
        <a:lstStyle/>
        <a:p>
          <a:endParaRPr lang="en-US"/>
        </a:p>
      </dgm:t>
    </dgm:pt>
    <dgm:pt modelId="{B8693748-0AD4-4162-AC58-C77C4F551340}">
      <dgm:prSet phldrT="[Text]"/>
      <dgm:spPr/>
      <dgm:t>
        <a:bodyPr/>
        <a:lstStyle/>
        <a:p>
          <a:r>
            <a:rPr lang="en-US" dirty="0"/>
            <a:t>No utilize </a:t>
          </a:r>
          <a:r>
            <a:rPr lang="en-US" dirty="0" err="1"/>
            <a:t>su</a:t>
          </a:r>
          <a:r>
            <a:rPr lang="en-US" dirty="0"/>
            <a:t> </a:t>
          </a:r>
          <a:r>
            <a:rPr lang="en-US" dirty="0" err="1"/>
            <a:t>correo</a:t>
          </a:r>
          <a:r>
            <a:rPr lang="en-US" dirty="0"/>
            <a:t> </a:t>
          </a:r>
          <a:r>
            <a:rPr lang="en-US" dirty="0" err="1"/>
            <a:t>electrónico</a:t>
          </a:r>
          <a:r>
            <a:rPr lang="en-US" dirty="0"/>
            <a:t> de la </a:t>
          </a:r>
          <a:r>
            <a:rPr lang="en-US" dirty="0" err="1"/>
            <a:t>escuela</a:t>
          </a:r>
          <a:r>
            <a:rPr lang="en-US" dirty="0"/>
            <a:t> </a:t>
          </a:r>
          <a:r>
            <a:rPr lang="en-US" dirty="0" err="1"/>
            <a:t>secundaria</a:t>
          </a:r>
          <a:endParaRPr lang="en-US" dirty="0"/>
        </a:p>
      </dgm:t>
    </dgm:pt>
    <dgm:pt modelId="{F3B88AED-B67F-4E09-9E43-E0E8A343B302}" type="parTrans" cxnId="{7194E254-6722-409A-A285-355713088E86}">
      <dgm:prSet/>
      <dgm:spPr/>
      <dgm:t>
        <a:bodyPr/>
        <a:lstStyle/>
        <a:p>
          <a:endParaRPr lang="en-US"/>
        </a:p>
      </dgm:t>
    </dgm:pt>
    <dgm:pt modelId="{A9F05167-D89E-4820-8F63-9E09A5AB21F8}" type="sibTrans" cxnId="{7194E254-6722-409A-A285-355713088E86}">
      <dgm:prSet/>
      <dgm:spPr/>
      <dgm:t>
        <a:bodyPr/>
        <a:lstStyle/>
        <a:p>
          <a:endParaRPr lang="en-US"/>
        </a:p>
      </dgm:t>
    </dgm:pt>
    <dgm:pt modelId="{AB87035B-11D9-4D37-AEB1-F30EA7B35A13}">
      <dgm:prSet phldrT="[Text]"/>
      <dgm:spPr/>
      <dgm:t>
        <a:bodyPr/>
        <a:lstStyle/>
        <a:p>
          <a:r>
            <a:rPr lang="en-US" dirty="0"/>
            <a:t>Ambos padres </a:t>
          </a:r>
          <a:r>
            <a:rPr lang="en-US" dirty="0" err="1"/>
            <a:t>deben</a:t>
          </a:r>
          <a:r>
            <a:rPr lang="en-US" dirty="0"/>
            <a:t> </a:t>
          </a:r>
          <a:r>
            <a:rPr lang="en-US" dirty="0" err="1"/>
            <a:t>crear</a:t>
          </a:r>
          <a:r>
            <a:rPr lang="en-US" dirty="0"/>
            <a:t> un FSA ID</a:t>
          </a:r>
        </a:p>
      </dgm:t>
    </dgm:pt>
    <dgm:pt modelId="{D7433E0F-45A5-466F-96E4-D725E1C6BC7A}" type="parTrans" cxnId="{C29197CC-9645-4097-8CBA-986223AFFCCF}">
      <dgm:prSet/>
      <dgm:spPr/>
      <dgm:t>
        <a:bodyPr/>
        <a:lstStyle/>
        <a:p>
          <a:endParaRPr lang="en-US"/>
        </a:p>
      </dgm:t>
    </dgm:pt>
    <dgm:pt modelId="{5BA1DF80-5C9F-43E8-A1C4-C55324EB49B9}" type="sibTrans" cxnId="{C29197CC-9645-4097-8CBA-986223AFFCCF}">
      <dgm:prSet/>
      <dgm:spPr/>
      <dgm:t>
        <a:bodyPr/>
        <a:lstStyle/>
        <a:p>
          <a:endParaRPr lang="en-US"/>
        </a:p>
      </dgm:t>
    </dgm:pt>
    <dgm:pt modelId="{744077F9-D07D-4622-B5A2-54881F4CC731}">
      <dgm:prSet phldrT="[Text]"/>
      <dgm:spPr/>
      <dgm:t>
        <a:bodyPr/>
        <a:lstStyle/>
        <a:p>
          <a:r>
            <a:rPr lang="en-US" dirty="0" err="1"/>
            <a:t>Cada</a:t>
          </a:r>
          <a:r>
            <a:rPr lang="en-US" dirty="0"/>
            <a:t> </a:t>
          </a:r>
          <a:r>
            <a:rPr lang="en-US" dirty="0" err="1"/>
            <a:t>estudiante</a:t>
          </a:r>
          <a:r>
            <a:rPr lang="en-US" dirty="0"/>
            <a:t> que complete </a:t>
          </a:r>
          <a:r>
            <a:rPr lang="en-US" dirty="0" err="1"/>
            <a:t>una</a:t>
          </a:r>
          <a:r>
            <a:rPr lang="en-US" dirty="0"/>
            <a:t> FAFSA </a:t>
          </a:r>
          <a:r>
            <a:rPr lang="en-US" dirty="0" err="1"/>
            <a:t>necesita</a:t>
          </a:r>
          <a:r>
            <a:rPr lang="en-US" dirty="0"/>
            <a:t> un FSA ID</a:t>
          </a:r>
        </a:p>
      </dgm:t>
    </dgm:pt>
    <dgm:pt modelId="{378E53DC-F2C3-48A9-8519-60BC6C09148B}" type="parTrans" cxnId="{D0DEDB87-231E-4447-B159-822A835538EE}">
      <dgm:prSet/>
      <dgm:spPr/>
      <dgm:t>
        <a:bodyPr/>
        <a:lstStyle/>
        <a:p>
          <a:endParaRPr lang="en-US"/>
        </a:p>
      </dgm:t>
    </dgm:pt>
    <dgm:pt modelId="{2E662E54-2D7F-43D0-A7AD-D499EB3F84FD}" type="sibTrans" cxnId="{D0DEDB87-231E-4447-B159-822A835538EE}">
      <dgm:prSet/>
      <dgm:spPr/>
      <dgm:t>
        <a:bodyPr/>
        <a:lstStyle/>
        <a:p>
          <a:endParaRPr lang="en-US"/>
        </a:p>
      </dgm:t>
    </dgm:pt>
    <dgm:pt modelId="{DA850755-097D-49CC-B045-2BCE6DB35284}">
      <dgm:prSet phldrT="[Text]"/>
      <dgm:spPr/>
      <dgm:t>
        <a:bodyPr/>
        <a:lstStyle/>
        <a:p>
          <a:r>
            <a:rPr lang="en-US" dirty="0"/>
            <a:t>El FSA ID no </a:t>
          </a:r>
          <a:r>
            <a:rPr lang="en-US" dirty="0" err="1"/>
            <a:t>debe</a:t>
          </a:r>
          <a:r>
            <a:rPr lang="en-US" dirty="0"/>
            <a:t> ser </a:t>
          </a:r>
          <a:r>
            <a:rPr lang="en-US" dirty="0" err="1"/>
            <a:t>compartido</a:t>
          </a:r>
          <a:r>
            <a:rPr lang="en-US" dirty="0"/>
            <a:t> con </a:t>
          </a:r>
          <a:r>
            <a:rPr lang="en-US" dirty="0" err="1"/>
            <a:t>otros</a:t>
          </a:r>
          <a:endParaRPr lang="en-US" dirty="0"/>
        </a:p>
      </dgm:t>
    </dgm:pt>
    <dgm:pt modelId="{37550528-EB90-4FFA-A1B9-1ABB44F47DBE}" type="parTrans" cxnId="{AC7E08F4-3715-4347-B33F-0D66CA8CD9B0}">
      <dgm:prSet/>
      <dgm:spPr/>
      <dgm:t>
        <a:bodyPr/>
        <a:lstStyle/>
        <a:p>
          <a:endParaRPr lang="en-US"/>
        </a:p>
      </dgm:t>
    </dgm:pt>
    <dgm:pt modelId="{3DDFA0EF-6BAC-4E98-882E-AD24C42FC6D5}" type="sibTrans" cxnId="{AC7E08F4-3715-4347-B33F-0D66CA8CD9B0}">
      <dgm:prSet/>
      <dgm:spPr/>
      <dgm:t>
        <a:bodyPr/>
        <a:lstStyle/>
        <a:p>
          <a:endParaRPr lang="en-US"/>
        </a:p>
      </dgm:t>
    </dgm:pt>
    <dgm:pt modelId="{7356AB11-107E-4ED3-923B-F8396E9FFF73}" type="pres">
      <dgm:prSet presAssocID="{77F0BF3E-81BF-4877-99CA-7E2295FAE111}" presName="diagram" presStyleCnt="0">
        <dgm:presLayoutVars>
          <dgm:dir/>
          <dgm:resizeHandles val="exact"/>
        </dgm:presLayoutVars>
      </dgm:prSet>
      <dgm:spPr/>
    </dgm:pt>
    <dgm:pt modelId="{20A6694C-E593-4EBF-8748-5A65A9F36B8B}" type="pres">
      <dgm:prSet presAssocID="{6F30C24A-5699-4ECB-92D2-D5BA29225B7A}" presName="node" presStyleLbl="node1" presStyleIdx="0" presStyleCnt="5">
        <dgm:presLayoutVars>
          <dgm:bulletEnabled val="1"/>
        </dgm:presLayoutVars>
      </dgm:prSet>
      <dgm:spPr/>
    </dgm:pt>
    <dgm:pt modelId="{42D5F8AC-EC29-41A8-824E-E063A22B8537}" type="pres">
      <dgm:prSet presAssocID="{AC1314F4-5160-4650-AB23-A03855001CD1}" presName="sibTrans" presStyleCnt="0"/>
      <dgm:spPr/>
    </dgm:pt>
    <dgm:pt modelId="{E210E817-22E3-4B0E-907A-EFEEB6937269}" type="pres">
      <dgm:prSet presAssocID="{B8693748-0AD4-4162-AC58-C77C4F551340}" presName="node" presStyleLbl="node1" presStyleIdx="1" presStyleCnt="5">
        <dgm:presLayoutVars>
          <dgm:bulletEnabled val="1"/>
        </dgm:presLayoutVars>
      </dgm:prSet>
      <dgm:spPr/>
    </dgm:pt>
    <dgm:pt modelId="{6CD1B27F-10A3-4D19-A8B8-306FF4EE678A}" type="pres">
      <dgm:prSet presAssocID="{A9F05167-D89E-4820-8F63-9E09A5AB21F8}" presName="sibTrans" presStyleCnt="0"/>
      <dgm:spPr/>
    </dgm:pt>
    <dgm:pt modelId="{5DD2B6E9-9569-496E-B66C-4BC90B7986BB}" type="pres">
      <dgm:prSet presAssocID="{AB87035B-11D9-4D37-AEB1-F30EA7B35A13}" presName="node" presStyleLbl="node1" presStyleIdx="2" presStyleCnt="5">
        <dgm:presLayoutVars>
          <dgm:bulletEnabled val="1"/>
        </dgm:presLayoutVars>
      </dgm:prSet>
      <dgm:spPr/>
    </dgm:pt>
    <dgm:pt modelId="{6ABB14D9-4A4D-4C93-8877-A2BE097AA479}" type="pres">
      <dgm:prSet presAssocID="{5BA1DF80-5C9F-43E8-A1C4-C55324EB49B9}" presName="sibTrans" presStyleCnt="0"/>
      <dgm:spPr/>
    </dgm:pt>
    <dgm:pt modelId="{B3EDFC30-0A61-48EF-8A34-23EB0BB10EAE}" type="pres">
      <dgm:prSet presAssocID="{744077F9-D07D-4622-B5A2-54881F4CC731}" presName="node" presStyleLbl="node1" presStyleIdx="3" presStyleCnt="5">
        <dgm:presLayoutVars>
          <dgm:bulletEnabled val="1"/>
        </dgm:presLayoutVars>
      </dgm:prSet>
      <dgm:spPr/>
    </dgm:pt>
    <dgm:pt modelId="{1886FA1C-7C80-404C-BA28-7DBE5427736A}" type="pres">
      <dgm:prSet presAssocID="{2E662E54-2D7F-43D0-A7AD-D499EB3F84FD}" presName="sibTrans" presStyleCnt="0"/>
      <dgm:spPr/>
    </dgm:pt>
    <dgm:pt modelId="{9FBDAE65-B437-4975-9FFC-8B035C253F0A}" type="pres">
      <dgm:prSet presAssocID="{DA850755-097D-49CC-B045-2BCE6DB35284}" presName="node" presStyleLbl="node1" presStyleIdx="4" presStyleCnt="5">
        <dgm:presLayoutVars>
          <dgm:bulletEnabled val="1"/>
        </dgm:presLayoutVars>
      </dgm:prSet>
      <dgm:spPr/>
    </dgm:pt>
  </dgm:ptLst>
  <dgm:cxnLst>
    <dgm:cxn modelId="{0E3E8A60-1B47-494C-855A-8705C146587B}" type="presOf" srcId="{DA850755-097D-49CC-B045-2BCE6DB35284}" destId="{9FBDAE65-B437-4975-9FFC-8B035C253F0A}" srcOrd="0" destOrd="0" presId="urn:microsoft.com/office/officeart/2005/8/layout/default"/>
    <dgm:cxn modelId="{7194E254-6722-409A-A285-355713088E86}" srcId="{77F0BF3E-81BF-4877-99CA-7E2295FAE111}" destId="{B8693748-0AD4-4162-AC58-C77C4F551340}" srcOrd="1" destOrd="0" parTransId="{F3B88AED-B67F-4E09-9E43-E0E8A343B302}" sibTransId="{A9F05167-D89E-4820-8F63-9E09A5AB21F8}"/>
    <dgm:cxn modelId="{D0DEDB87-231E-4447-B159-822A835538EE}" srcId="{77F0BF3E-81BF-4877-99CA-7E2295FAE111}" destId="{744077F9-D07D-4622-B5A2-54881F4CC731}" srcOrd="3" destOrd="0" parTransId="{378E53DC-F2C3-48A9-8519-60BC6C09148B}" sibTransId="{2E662E54-2D7F-43D0-A7AD-D499EB3F84FD}"/>
    <dgm:cxn modelId="{E7FC4DBF-CA90-4175-86C1-B6099A9BB10A}" type="presOf" srcId="{744077F9-D07D-4622-B5A2-54881F4CC731}" destId="{B3EDFC30-0A61-48EF-8A34-23EB0BB10EAE}" srcOrd="0" destOrd="0" presId="urn:microsoft.com/office/officeart/2005/8/layout/default"/>
    <dgm:cxn modelId="{91E795C3-8A7A-4B92-B379-108B9EFC3283}" type="presOf" srcId="{AB87035B-11D9-4D37-AEB1-F30EA7B35A13}" destId="{5DD2B6E9-9569-496E-B66C-4BC90B7986BB}" srcOrd="0" destOrd="0" presId="urn:microsoft.com/office/officeart/2005/8/layout/default"/>
    <dgm:cxn modelId="{C29197CC-9645-4097-8CBA-986223AFFCCF}" srcId="{77F0BF3E-81BF-4877-99CA-7E2295FAE111}" destId="{AB87035B-11D9-4D37-AEB1-F30EA7B35A13}" srcOrd="2" destOrd="0" parTransId="{D7433E0F-45A5-466F-96E4-D725E1C6BC7A}" sibTransId="{5BA1DF80-5C9F-43E8-A1C4-C55324EB49B9}"/>
    <dgm:cxn modelId="{F7BEFAE2-EA4F-4315-BA01-0DC38935BF12}" type="presOf" srcId="{6F30C24A-5699-4ECB-92D2-D5BA29225B7A}" destId="{20A6694C-E593-4EBF-8748-5A65A9F36B8B}" srcOrd="0" destOrd="0" presId="urn:microsoft.com/office/officeart/2005/8/layout/default"/>
    <dgm:cxn modelId="{32174CE9-73C1-4535-AA9A-F70C8E45335B}" srcId="{77F0BF3E-81BF-4877-99CA-7E2295FAE111}" destId="{6F30C24A-5699-4ECB-92D2-D5BA29225B7A}" srcOrd="0" destOrd="0" parTransId="{8BBB07DF-0FEA-4D16-A95F-A44D778199F7}" sibTransId="{AC1314F4-5160-4650-AB23-A03855001CD1}"/>
    <dgm:cxn modelId="{AC7E08F4-3715-4347-B33F-0D66CA8CD9B0}" srcId="{77F0BF3E-81BF-4877-99CA-7E2295FAE111}" destId="{DA850755-097D-49CC-B045-2BCE6DB35284}" srcOrd="4" destOrd="0" parTransId="{37550528-EB90-4FFA-A1B9-1ABB44F47DBE}" sibTransId="{3DDFA0EF-6BAC-4E98-882E-AD24C42FC6D5}"/>
    <dgm:cxn modelId="{DA2ED6FA-87EC-4B8D-92DD-11F448669534}" type="presOf" srcId="{77F0BF3E-81BF-4877-99CA-7E2295FAE111}" destId="{7356AB11-107E-4ED3-923B-F8396E9FFF73}" srcOrd="0" destOrd="0" presId="urn:microsoft.com/office/officeart/2005/8/layout/default"/>
    <dgm:cxn modelId="{58E958FF-C714-47F4-B3D1-6D762A3E9F28}" type="presOf" srcId="{B8693748-0AD4-4162-AC58-C77C4F551340}" destId="{E210E817-22E3-4B0E-907A-EFEEB6937269}" srcOrd="0" destOrd="0" presId="urn:microsoft.com/office/officeart/2005/8/layout/default"/>
    <dgm:cxn modelId="{8D4206F7-79DB-425C-8EFA-97FBBCA7DC4C}" type="presParOf" srcId="{7356AB11-107E-4ED3-923B-F8396E9FFF73}" destId="{20A6694C-E593-4EBF-8748-5A65A9F36B8B}" srcOrd="0" destOrd="0" presId="urn:microsoft.com/office/officeart/2005/8/layout/default"/>
    <dgm:cxn modelId="{94D13F60-7280-4A5A-B841-9EBBE4571521}" type="presParOf" srcId="{7356AB11-107E-4ED3-923B-F8396E9FFF73}" destId="{42D5F8AC-EC29-41A8-824E-E063A22B8537}" srcOrd="1" destOrd="0" presId="urn:microsoft.com/office/officeart/2005/8/layout/default"/>
    <dgm:cxn modelId="{9438E71E-8E20-44A0-9E89-3CBD60E775DE}" type="presParOf" srcId="{7356AB11-107E-4ED3-923B-F8396E9FFF73}" destId="{E210E817-22E3-4B0E-907A-EFEEB6937269}" srcOrd="2" destOrd="0" presId="urn:microsoft.com/office/officeart/2005/8/layout/default"/>
    <dgm:cxn modelId="{7456ADAF-7BC1-4F0C-9CA9-310EB79187EE}" type="presParOf" srcId="{7356AB11-107E-4ED3-923B-F8396E9FFF73}" destId="{6CD1B27F-10A3-4D19-A8B8-306FF4EE678A}" srcOrd="3" destOrd="0" presId="urn:microsoft.com/office/officeart/2005/8/layout/default"/>
    <dgm:cxn modelId="{C9531591-FC65-484D-A700-DF07F96F6496}" type="presParOf" srcId="{7356AB11-107E-4ED3-923B-F8396E9FFF73}" destId="{5DD2B6E9-9569-496E-B66C-4BC90B7986BB}" srcOrd="4" destOrd="0" presId="urn:microsoft.com/office/officeart/2005/8/layout/default"/>
    <dgm:cxn modelId="{59090B8E-2EBD-473F-96C7-A2EB8DD82022}" type="presParOf" srcId="{7356AB11-107E-4ED3-923B-F8396E9FFF73}" destId="{6ABB14D9-4A4D-4C93-8877-A2BE097AA479}" srcOrd="5" destOrd="0" presId="urn:microsoft.com/office/officeart/2005/8/layout/default"/>
    <dgm:cxn modelId="{B823706F-4CB1-4E41-85A0-97B9D0D01F1C}" type="presParOf" srcId="{7356AB11-107E-4ED3-923B-F8396E9FFF73}" destId="{B3EDFC30-0A61-48EF-8A34-23EB0BB10EAE}" srcOrd="6" destOrd="0" presId="urn:microsoft.com/office/officeart/2005/8/layout/default"/>
    <dgm:cxn modelId="{40573104-A5BD-4A36-BFC3-83E461518A77}" type="presParOf" srcId="{7356AB11-107E-4ED3-923B-F8396E9FFF73}" destId="{1886FA1C-7C80-404C-BA28-7DBE5427736A}" srcOrd="7" destOrd="0" presId="urn:microsoft.com/office/officeart/2005/8/layout/default"/>
    <dgm:cxn modelId="{83112F38-5E65-4C06-96B9-1BC45D365A4B}" type="presParOf" srcId="{7356AB11-107E-4ED3-923B-F8396E9FFF73}" destId="{9FBDAE65-B437-4975-9FFC-8B035C253F0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FEE1E1-4791-4AA7-93F3-42356ED8F94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67C8C8B7-79C8-47BC-9F3D-C80518C6E347}">
      <dgm:prSet/>
      <dgm:spPr/>
      <dgm:t>
        <a:bodyPr/>
        <a:lstStyle/>
        <a:p>
          <a:r>
            <a:rPr lang="en-US" dirty="0" err="1"/>
            <a:t>Estudiante</a:t>
          </a:r>
          <a:r>
            <a:rPr lang="en-US" dirty="0"/>
            <a:t> de </a:t>
          </a:r>
          <a:r>
            <a:rPr lang="en-US" dirty="0" err="1"/>
            <a:t>postgrado</a:t>
          </a:r>
          <a:r>
            <a:rPr lang="en-US" dirty="0"/>
            <a:t> (</a:t>
          </a:r>
          <a:r>
            <a:rPr lang="en-US" dirty="0" err="1"/>
            <a:t>Maestria</a:t>
          </a:r>
          <a:r>
            <a:rPr lang="en-US" dirty="0"/>
            <a:t> o </a:t>
          </a:r>
          <a:r>
            <a:rPr lang="en-US" dirty="0" err="1"/>
            <a:t>doctorado</a:t>
          </a:r>
          <a:r>
            <a:rPr lang="en-US" dirty="0"/>
            <a:t>)		</a:t>
          </a:r>
        </a:p>
      </dgm:t>
    </dgm:pt>
    <dgm:pt modelId="{C46839BD-B8CC-4CE7-9298-51D87F35A931}" type="parTrans" cxnId="{9CFA85B9-6AD6-4980-A7BB-5D324B784412}">
      <dgm:prSet/>
      <dgm:spPr/>
      <dgm:t>
        <a:bodyPr/>
        <a:lstStyle/>
        <a:p>
          <a:endParaRPr lang="en-US"/>
        </a:p>
      </dgm:t>
    </dgm:pt>
    <dgm:pt modelId="{517F4D93-EBD3-4ABB-8E23-2E78E1DBBE11}" type="sibTrans" cxnId="{9CFA85B9-6AD6-4980-A7BB-5D324B784412}">
      <dgm:prSet/>
      <dgm:spPr/>
      <dgm:t>
        <a:bodyPr/>
        <a:lstStyle/>
        <a:p>
          <a:endParaRPr lang="en-US"/>
        </a:p>
      </dgm:t>
    </dgm:pt>
    <dgm:pt modelId="{643613EC-2275-41B4-9ED9-0517AB37B00D}">
      <dgm:prSet/>
      <dgm:spPr/>
      <dgm:t>
        <a:bodyPr/>
        <a:lstStyle/>
        <a:p>
          <a:pPr algn="ctr"/>
          <a:r>
            <a:rPr lang="en-US" dirty="0"/>
            <a:t>Estado Civil</a:t>
          </a:r>
        </a:p>
      </dgm:t>
    </dgm:pt>
    <dgm:pt modelId="{52044B11-125E-4653-AC14-DAA64D866BFB}" type="parTrans" cxnId="{BDC0C6C1-20DD-42AC-BE30-9908A4327327}">
      <dgm:prSet/>
      <dgm:spPr/>
      <dgm:t>
        <a:bodyPr/>
        <a:lstStyle/>
        <a:p>
          <a:endParaRPr lang="en-US"/>
        </a:p>
      </dgm:t>
    </dgm:pt>
    <dgm:pt modelId="{E6C99967-6CC2-434D-9D55-A6CD34658854}" type="sibTrans" cxnId="{BDC0C6C1-20DD-42AC-BE30-9908A4327327}">
      <dgm:prSet/>
      <dgm:spPr/>
      <dgm:t>
        <a:bodyPr/>
        <a:lstStyle/>
        <a:p>
          <a:endParaRPr lang="en-US"/>
        </a:p>
      </dgm:t>
    </dgm:pt>
    <dgm:pt modelId="{E1521EAA-B318-43DE-AE92-DAE938D4A9DA}">
      <dgm:prSet/>
      <dgm:spPr/>
      <dgm:t>
        <a:bodyPr/>
        <a:lstStyle/>
        <a:p>
          <a:pPr algn="ctr"/>
          <a:r>
            <a:rPr lang="en-US" dirty="0" err="1"/>
            <a:t>Veterano</a:t>
          </a:r>
          <a:r>
            <a:rPr lang="en-US" dirty="0"/>
            <a:t>(a) de las </a:t>
          </a:r>
          <a:r>
            <a:rPr lang="en-US" dirty="0" err="1"/>
            <a:t>fuerzas</a:t>
          </a:r>
          <a:r>
            <a:rPr lang="en-US" dirty="0"/>
            <a:t> armadas de EE. UU</a:t>
          </a:r>
        </a:p>
      </dgm:t>
    </dgm:pt>
    <dgm:pt modelId="{FC6404A9-8F66-46F4-883F-CBAE3E3A5124}" type="parTrans" cxnId="{D8CC7DCD-F67A-4935-9C65-78185F98C188}">
      <dgm:prSet/>
      <dgm:spPr/>
      <dgm:t>
        <a:bodyPr/>
        <a:lstStyle/>
        <a:p>
          <a:endParaRPr lang="en-US"/>
        </a:p>
      </dgm:t>
    </dgm:pt>
    <dgm:pt modelId="{AC1B9DA8-0FDF-4643-912B-9B8890FB5C0D}" type="sibTrans" cxnId="{D8CC7DCD-F67A-4935-9C65-78185F98C188}">
      <dgm:prSet/>
      <dgm:spPr/>
      <dgm:t>
        <a:bodyPr/>
        <a:lstStyle/>
        <a:p>
          <a:endParaRPr lang="en-US"/>
        </a:p>
      </dgm:t>
    </dgm:pt>
    <dgm:pt modelId="{74E64267-78D5-4315-93D2-28708317254F}">
      <dgm:prSet/>
      <dgm:spPr/>
      <dgm:t>
        <a:bodyPr/>
        <a:lstStyle/>
        <a:p>
          <a:r>
            <a:rPr lang="en-US" dirty="0"/>
            <a:t>Huerfano(a)/Bajo tutela de </a:t>
          </a:r>
          <a:r>
            <a:rPr lang="en-US" dirty="0" err="1"/>
            <a:t>Tribunales</a:t>
          </a:r>
          <a:r>
            <a:rPr lang="en-US" dirty="0"/>
            <a:t> o Crianza Temporal</a:t>
          </a:r>
        </a:p>
      </dgm:t>
    </dgm:pt>
    <dgm:pt modelId="{5FF7FC86-160D-4A77-ABC4-4EAC018309AB}" type="parTrans" cxnId="{33A92CD8-9F0E-441F-9C8C-CE1171BC75B6}">
      <dgm:prSet/>
      <dgm:spPr/>
      <dgm:t>
        <a:bodyPr/>
        <a:lstStyle/>
        <a:p>
          <a:endParaRPr lang="en-US"/>
        </a:p>
      </dgm:t>
    </dgm:pt>
    <dgm:pt modelId="{FFD08880-2DAC-4558-83B1-2EC9023B8058}" type="sibTrans" cxnId="{33A92CD8-9F0E-441F-9C8C-CE1171BC75B6}">
      <dgm:prSet/>
      <dgm:spPr/>
      <dgm:t>
        <a:bodyPr/>
        <a:lstStyle/>
        <a:p>
          <a:endParaRPr lang="en-US"/>
        </a:p>
      </dgm:t>
    </dgm:pt>
    <dgm:pt modelId="{A7380051-A652-4D97-B5D2-B0D53C498246}">
      <dgm:prSet/>
      <dgm:spPr/>
      <dgm:t>
        <a:bodyPr/>
        <a:lstStyle/>
        <a:p>
          <a:r>
            <a:rPr lang="en-US" dirty="0" err="1"/>
            <a:t>Emancipado</a:t>
          </a:r>
          <a:r>
            <a:rPr lang="en-US" dirty="0"/>
            <a:t>/Tutela Legal</a:t>
          </a:r>
        </a:p>
      </dgm:t>
    </dgm:pt>
    <dgm:pt modelId="{BE6E42E0-FDAA-4865-9D86-E4133E4D955D}" type="parTrans" cxnId="{C379279E-DADC-4A12-A277-DDD62E9CD858}">
      <dgm:prSet/>
      <dgm:spPr/>
      <dgm:t>
        <a:bodyPr/>
        <a:lstStyle/>
        <a:p>
          <a:endParaRPr lang="en-US"/>
        </a:p>
      </dgm:t>
    </dgm:pt>
    <dgm:pt modelId="{F0025AF4-631D-4DF3-8DC1-1F177F4058A9}" type="sibTrans" cxnId="{C379279E-DADC-4A12-A277-DDD62E9CD858}">
      <dgm:prSet/>
      <dgm:spPr/>
      <dgm:t>
        <a:bodyPr/>
        <a:lstStyle/>
        <a:p>
          <a:endParaRPr lang="en-US"/>
        </a:p>
      </dgm:t>
    </dgm:pt>
    <dgm:pt modelId="{54ED1A54-DE68-4E77-97DE-E755468E31F1}">
      <dgm:prSet/>
      <dgm:spPr/>
      <dgm:t>
        <a:bodyPr/>
        <a:lstStyle/>
        <a:p>
          <a:r>
            <a:rPr lang="en-US" dirty="0"/>
            <a:t>Tiene </a:t>
          </a:r>
          <a:r>
            <a:rPr lang="en-US" dirty="0" err="1"/>
            <a:t>hijos</a:t>
          </a:r>
          <a:r>
            <a:rPr lang="en-US" dirty="0"/>
            <a:t>/ </a:t>
          </a:r>
          <a:r>
            <a:rPr lang="en-US" dirty="0" err="1"/>
            <a:t>dependientes</a:t>
          </a:r>
          <a:endParaRPr lang="en-US" dirty="0"/>
        </a:p>
      </dgm:t>
    </dgm:pt>
    <dgm:pt modelId="{0E828957-8C62-423A-A67D-CBBEA3167339}" type="parTrans" cxnId="{29055C3A-2FBC-42B7-92D5-7F5BEF9E4D6F}">
      <dgm:prSet/>
      <dgm:spPr/>
      <dgm:t>
        <a:bodyPr/>
        <a:lstStyle/>
        <a:p>
          <a:endParaRPr lang="en-US"/>
        </a:p>
      </dgm:t>
    </dgm:pt>
    <dgm:pt modelId="{0E67FEE4-E8BF-433F-BECC-447CBF4435C0}" type="sibTrans" cxnId="{29055C3A-2FBC-42B7-92D5-7F5BEF9E4D6F}">
      <dgm:prSet/>
      <dgm:spPr/>
      <dgm:t>
        <a:bodyPr/>
        <a:lstStyle/>
        <a:p>
          <a:endParaRPr lang="en-US"/>
        </a:p>
      </dgm:t>
    </dgm:pt>
    <dgm:pt modelId="{923A6582-7416-4741-AB3B-1D793126B5DB}" type="pres">
      <dgm:prSet presAssocID="{F7FEE1E1-4791-4AA7-93F3-42356ED8F945}" presName="diagram" presStyleCnt="0">
        <dgm:presLayoutVars>
          <dgm:dir/>
          <dgm:resizeHandles val="exact"/>
        </dgm:presLayoutVars>
      </dgm:prSet>
      <dgm:spPr/>
    </dgm:pt>
    <dgm:pt modelId="{CFFDA33C-8B8E-4609-AD48-B7F7CE40714E}" type="pres">
      <dgm:prSet presAssocID="{74E64267-78D5-4315-93D2-28708317254F}" presName="node" presStyleLbl="node1" presStyleIdx="0" presStyleCnt="6">
        <dgm:presLayoutVars>
          <dgm:bulletEnabled val="1"/>
        </dgm:presLayoutVars>
      </dgm:prSet>
      <dgm:spPr/>
    </dgm:pt>
    <dgm:pt modelId="{4DD10EE5-6BC5-4DCB-A544-8ED1968DEF85}" type="pres">
      <dgm:prSet presAssocID="{FFD08880-2DAC-4558-83B1-2EC9023B8058}" presName="sibTrans" presStyleCnt="0"/>
      <dgm:spPr/>
    </dgm:pt>
    <dgm:pt modelId="{CF85D0FD-EF24-494E-9F42-AC64999BAA24}" type="pres">
      <dgm:prSet presAssocID="{67C8C8B7-79C8-47BC-9F3D-C80518C6E347}" presName="node" presStyleLbl="node1" presStyleIdx="1" presStyleCnt="6">
        <dgm:presLayoutVars>
          <dgm:bulletEnabled val="1"/>
        </dgm:presLayoutVars>
      </dgm:prSet>
      <dgm:spPr/>
    </dgm:pt>
    <dgm:pt modelId="{D78D2BF1-4B2A-41E9-A822-60727DB194BC}" type="pres">
      <dgm:prSet presAssocID="{517F4D93-EBD3-4ABB-8E23-2E78E1DBBE11}" presName="sibTrans" presStyleCnt="0"/>
      <dgm:spPr/>
    </dgm:pt>
    <dgm:pt modelId="{4717E6C5-C822-479B-8BBB-66C50DF51DC0}" type="pres">
      <dgm:prSet presAssocID="{A7380051-A652-4D97-B5D2-B0D53C498246}" presName="node" presStyleLbl="node1" presStyleIdx="2" presStyleCnt="6">
        <dgm:presLayoutVars>
          <dgm:bulletEnabled val="1"/>
        </dgm:presLayoutVars>
      </dgm:prSet>
      <dgm:spPr/>
    </dgm:pt>
    <dgm:pt modelId="{F8882BBE-1F93-4E49-AD1E-C30AA2F26778}" type="pres">
      <dgm:prSet presAssocID="{F0025AF4-631D-4DF3-8DC1-1F177F4058A9}" presName="sibTrans" presStyleCnt="0"/>
      <dgm:spPr/>
    </dgm:pt>
    <dgm:pt modelId="{8FB87529-E49C-4CB0-BC97-A236E6D13DC7}" type="pres">
      <dgm:prSet presAssocID="{643613EC-2275-41B4-9ED9-0517AB37B00D}" presName="node" presStyleLbl="node1" presStyleIdx="3" presStyleCnt="6">
        <dgm:presLayoutVars>
          <dgm:bulletEnabled val="1"/>
        </dgm:presLayoutVars>
      </dgm:prSet>
      <dgm:spPr/>
    </dgm:pt>
    <dgm:pt modelId="{AD49BFE7-3BD7-436A-A40D-B1A0C8F513A4}" type="pres">
      <dgm:prSet presAssocID="{E6C99967-6CC2-434D-9D55-A6CD34658854}" presName="sibTrans" presStyleCnt="0"/>
      <dgm:spPr/>
    </dgm:pt>
    <dgm:pt modelId="{81191E30-06B7-46FF-89B8-FC65147E5E6B}" type="pres">
      <dgm:prSet presAssocID="{54ED1A54-DE68-4E77-97DE-E755468E31F1}" presName="node" presStyleLbl="node1" presStyleIdx="4" presStyleCnt="6">
        <dgm:presLayoutVars>
          <dgm:bulletEnabled val="1"/>
        </dgm:presLayoutVars>
      </dgm:prSet>
      <dgm:spPr/>
    </dgm:pt>
    <dgm:pt modelId="{B8AC177C-C54D-4DDD-A66E-0F0F134229C1}" type="pres">
      <dgm:prSet presAssocID="{0E67FEE4-E8BF-433F-BECC-447CBF4435C0}" presName="sibTrans" presStyleCnt="0"/>
      <dgm:spPr/>
    </dgm:pt>
    <dgm:pt modelId="{3F13C0B5-2F1E-42FC-AA38-D3DC5B42B8FA}" type="pres">
      <dgm:prSet presAssocID="{E1521EAA-B318-43DE-AE92-DAE938D4A9DA}" presName="node" presStyleLbl="node1" presStyleIdx="5" presStyleCnt="6">
        <dgm:presLayoutVars>
          <dgm:bulletEnabled val="1"/>
        </dgm:presLayoutVars>
      </dgm:prSet>
      <dgm:spPr/>
    </dgm:pt>
  </dgm:ptLst>
  <dgm:cxnLst>
    <dgm:cxn modelId="{10903930-C0CC-45B2-B192-5978E8A268FC}" type="presOf" srcId="{67C8C8B7-79C8-47BC-9F3D-C80518C6E347}" destId="{CF85D0FD-EF24-494E-9F42-AC64999BAA24}" srcOrd="0" destOrd="0" presId="urn:microsoft.com/office/officeart/2005/8/layout/default"/>
    <dgm:cxn modelId="{29055C3A-2FBC-42B7-92D5-7F5BEF9E4D6F}" srcId="{F7FEE1E1-4791-4AA7-93F3-42356ED8F945}" destId="{54ED1A54-DE68-4E77-97DE-E755468E31F1}" srcOrd="4" destOrd="0" parTransId="{0E828957-8C62-423A-A67D-CBBEA3167339}" sibTransId="{0E67FEE4-E8BF-433F-BECC-447CBF4435C0}"/>
    <dgm:cxn modelId="{CF08C078-891D-4726-BB3C-6BEEF02DD5F4}" type="presOf" srcId="{54ED1A54-DE68-4E77-97DE-E755468E31F1}" destId="{81191E30-06B7-46FF-89B8-FC65147E5E6B}" srcOrd="0" destOrd="0" presId="urn:microsoft.com/office/officeart/2005/8/layout/default"/>
    <dgm:cxn modelId="{FF56137E-41EB-40D6-BCD8-746A81624313}" type="presOf" srcId="{F7FEE1E1-4791-4AA7-93F3-42356ED8F945}" destId="{923A6582-7416-4741-AB3B-1D793126B5DB}" srcOrd="0" destOrd="0" presId="urn:microsoft.com/office/officeart/2005/8/layout/default"/>
    <dgm:cxn modelId="{738A7B9A-2E2D-48AF-935D-AE164B7436CC}" type="presOf" srcId="{643613EC-2275-41B4-9ED9-0517AB37B00D}" destId="{8FB87529-E49C-4CB0-BC97-A236E6D13DC7}" srcOrd="0" destOrd="0" presId="urn:microsoft.com/office/officeart/2005/8/layout/default"/>
    <dgm:cxn modelId="{C379279E-DADC-4A12-A277-DDD62E9CD858}" srcId="{F7FEE1E1-4791-4AA7-93F3-42356ED8F945}" destId="{A7380051-A652-4D97-B5D2-B0D53C498246}" srcOrd="2" destOrd="0" parTransId="{BE6E42E0-FDAA-4865-9D86-E4133E4D955D}" sibTransId="{F0025AF4-631D-4DF3-8DC1-1F177F4058A9}"/>
    <dgm:cxn modelId="{FB7EC6A5-F7CB-4023-B4D4-B62AB475CEF9}" type="presOf" srcId="{74E64267-78D5-4315-93D2-28708317254F}" destId="{CFFDA33C-8B8E-4609-AD48-B7F7CE40714E}" srcOrd="0" destOrd="0" presId="urn:microsoft.com/office/officeart/2005/8/layout/default"/>
    <dgm:cxn modelId="{9CFA85B9-6AD6-4980-A7BB-5D324B784412}" srcId="{F7FEE1E1-4791-4AA7-93F3-42356ED8F945}" destId="{67C8C8B7-79C8-47BC-9F3D-C80518C6E347}" srcOrd="1" destOrd="0" parTransId="{C46839BD-B8CC-4CE7-9298-51D87F35A931}" sibTransId="{517F4D93-EBD3-4ABB-8E23-2E78E1DBBE11}"/>
    <dgm:cxn modelId="{BDC0C6C1-20DD-42AC-BE30-9908A4327327}" srcId="{F7FEE1E1-4791-4AA7-93F3-42356ED8F945}" destId="{643613EC-2275-41B4-9ED9-0517AB37B00D}" srcOrd="3" destOrd="0" parTransId="{52044B11-125E-4653-AC14-DAA64D866BFB}" sibTransId="{E6C99967-6CC2-434D-9D55-A6CD34658854}"/>
    <dgm:cxn modelId="{C38EA0CA-612C-41B9-93FA-90BB204305BA}" type="presOf" srcId="{E1521EAA-B318-43DE-AE92-DAE938D4A9DA}" destId="{3F13C0B5-2F1E-42FC-AA38-D3DC5B42B8FA}" srcOrd="0" destOrd="0" presId="urn:microsoft.com/office/officeart/2005/8/layout/default"/>
    <dgm:cxn modelId="{D8CC7DCD-F67A-4935-9C65-78185F98C188}" srcId="{F7FEE1E1-4791-4AA7-93F3-42356ED8F945}" destId="{E1521EAA-B318-43DE-AE92-DAE938D4A9DA}" srcOrd="5" destOrd="0" parTransId="{FC6404A9-8F66-46F4-883F-CBAE3E3A5124}" sibTransId="{AC1B9DA8-0FDF-4643-912B-9B8890FB5C0D}"/>
    <dgm:cxn modelId="{33A92CD8-9F0E-441F-9C8C-CE1171BC75B6}" srcId="{F7FEE1E1-4791-4AA7-93F3-42356ED8F945}" destId="{74E64267-78D5-4315-93D2-28708317254F}" srcOrd="0" destOrd="0" parTransId="{5FF7FC86-160D-4A77-ABC4-4EAC018309AB}" sibTransId="{FFD08880-2DAC-4558-83B1-2EC9023B8058}"/>
    <dgm:cxn modelId="{40E0CDE4-BD77-4CB4-AFBB-D3444EFE403E}" type="presOf" srcId="{A7380051-A652-4D97-B5D2-B0D53C498246}" destId="{4717E6C5-C822-479B-8BBB-66C50DF51DC0}" srcOrd="0" destOrd="0" presId="urn:microsoft.com/office/officeart/2005/8/layout/default"/>
    <dgm:cxn modelId="{6B07DAC0-F6AC-4E14-B392-0E747298CD60}" type="presParOf" srcId="{923A6582-7416-4741-AB3B-1D793126B5DB}" destId="{CFFDA33C-8B8E-4609-AD48-B7F7CE40714E}" srcOrd="0" destOrd="0" presId="urn:microsoft.com/office/officeart/2005/8/layout/default"/>
    <dgm:cxn modelId="{B6C96324-51BD-48AE-A40E-46D9D91B55C6}" type="presParOf" srcId="{923A6582-7416-4741-AB3B-1D793126B5DB}" destId="{4DD10EE5-6BC5-4DCB-A544-8ED1968DEF85}" srcOrd="1" destOrd="0" presId="urn:microsoft.com/office/officeart/2005/8/layout/default"/>
    <dgm:cxn modelId="{112C093C-BF99-4FA1-BE33-BBC41CA99A77}" type="presParOf" srcId="{923A6582-7416-4741-AB3B-1D793126B5DB}" destId="{CF85D0FD-EF24-494E-9F42-AC64999BAA24}" srcOrd="2" destOrd="0" presId="urn:microsoft.com/office/officeart/2005/8/layout/default"/>
    <dgm:cxn modelId="{C55CF413-ACD8-4691-9D2E-8D6F98738BB2}" type="presParOf" srcId="{923A6582-7416-4741-AB3B-1D793126B5DB}" destId="{D78D2BF1-4B2A-41E9-A822-60727DB194BC}" srcOrd="3" destOrd="0" presId="urn:microsoft.com/office/officeart/2005/8/layout/default"/>
    <dgm:cxn modelId="{5A1C2FF5-1807-421A-B03B-BCFFFBDFAC19}" type="presParOf" srcId="{923A6582-7416-4741-AB3B-1D793126B5DB}" destId="{4717E6C5-C822-479B-8BBB-66C50DF51DC0}" srcOrd="4" destOrd="0" presId="urn:microsoft.com/office/officeart/2005/8/layout/default"/>
    <dgm:cxn modelId="{EAB255AA-FB7D-47FC-A3F4-3DC933E35309}" type="presParOf" srcId="{923A6582-7416-4741-AB3B-1D793126B5DB}" destId="{F8882BBE-1F93-4E49-AD1E-C30AA2F26778}" srcOrd="5" destOrd="0" presId="urn:microsoft.com/office/officeart/2005/8/layout/default"/>
    <dgm:cxn modelId="{86F67361-998F-4561-B902-3A313EEA4AA1}" type="presParOf" srcId="{923A6582-7416-4741-AB3B-1D793126B5DB}" destId="{8FB87529-E49C-4CB0-BC97-A236E6D13DC7}" srcOrd="6" destOrd="0" presId="urn:microsoft.com/office/officeart/2005/8/layout/default"/>
    <dgm:cxn modelId="{8426E7A8-644B-4C83-AE66-80300B9454EA}" type="presParOf" srcId="{923A6582-7416-4741-AB3B-1D793126B5DB}" destId="{AD49BFE7-3BD7-436A-A40D-B1A0C8F513A4}" srcOrd="7" destOrd="0" presId="urn:microsoft.com/office/officeart/2005/8/layout/default"/>
    <dgm:cxn modelId="{1E52894D-B930-482B-AD1A-2C579DFDDC7E}" type="presParOf" srcId="{923A6582-7416-4741-AB3B-1D793126B5DB}" destId="{81191E30-06B7-46FF-89B8-FC65147E5E6B}" srcOrd="8" destOrd="0" presId="urn:microsoft.com/office/officeart/2005/8/layout/default"/>
    <dgm:cxn modelId="{31F42E3F-2A49-4995-BF5B-3B77CEC02FF9}" type="presParOf" srcId="{923A6582-7416-4741-AB3B-1D793126B5DB}" destId="{B8AC177C-C54D-4DDD-A66E-0F0F134229C1}" srcOrd="9" destOrd="0" presId="urn:microsoft.com/office/officeart/2005/8/layout/default"/>
    <dgm:cxn modelId="{80FC9EDB-6379-432B-B31E-5508BA4882B7}" type="presParOf" srcId="{923A6582-7416-4741-AB3B-1D793126B5DB}" destId="{3F13C0B5-2F1E-42FC-AA38-D3DC5B42B8F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D9FF9-2A4C-4535-81BE-2C577DFF9DF7}">
      <dsp:nvSpPr>
        <dsp:cNvPr id="0" name=""/>
        <dsp:cNvSpPr/>
      </dsp:nvSpPr>
      <dsp:spPr>
        <a:xfrm>
          <a:off x="0" y="689"/>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A5B07-0500-4DCC-9845-230CF03A49F8}">
      <dsp:nvSpPr>
        <dsp:cNvPr id="0" name=""/>
        <dsp:cNvSpPr/>
      </dsp:nvSpPr>
      <dsp:spPr>
        <a:xfrm>
          <a:off x="0" y="689"/>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t>
          </a:r>
          <a:r>
            <a:rPr lang="en-US" sz="1700" kern="1200" dirty="0" err="1"/>
            <a:t>Qué</a:t>
          </a:r>
          <a:r>
            <a:rPr lang="en-US" sz="1700" kern="1200" dirty="0"/>
            <a:t> es la </a:t>
          </a:r>
          <a:r>
            <a:rPr lang="en-US" sz="1700" kern="1200" dirty="0" err="1"/>
            <a:t>ayuda</a:t>
          </a:r>
          <a:r>
            <a:rPr lang="en-US" sz="1700" kern="1200" dirty="0"/>
            <a:t> </a:t>
          </a:r>
          <a:r>
            <a:rPr lang="en-US" sz="1700" kern="1200" dirty="0" err="1"/>
            <a:t>financiera</a:t>
          </a:r>
          <a:r>
            <a:rPr lang="en-US" sz="1700" kern="1200" dirty="0"/>
            <a:t>?</a:t>
          </a:r>
        </a:p>
      </dsp:txBody>
      <dsp:txXfrm>
        <a:off x="0" y="689"/>
        <a:ext cx="5098256" cy="627614"/>
      </dsp:txXfrm>
    </dsp:sp>
    <dsp:sp modelId="{07EB9277-2D6D-4FE6-8736-58E4F0897550}">
      <dsp:nvSpPr>
        <dsp:cNvPr id="0" name=""/>
        <dsp:cNvSpPr/>
      </dsp:nvSpPr>
      <dsp:spPr>
        <a:xfrm>
          <a:off x="0" y="628304"/>
          <a:ext cx="5098256" cy="0"/>
        </a:xfrm>
        <a:prstGeom prst="line">
          <a:avLst/>
        </a:prstGeom>
        <a:solidFill>
          <a:schemeClr val="accent2">
            <a:hueOff val="-166478"/>
            <a:satOff val="-73"/>
            <a:lumOff val="196"/>
            <a:alphaOff val="0"/>
          </a:schemeClr>
        </a:solidFill>
        <a:ln w="15875" cap="flat" cmpd="sng" algn="ctr">
          <a:solidFill>
            <a:schemeClr val="accent2">
              <a:hueOff val="-166478"/>
              <a:satOff val="-73"/>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E7BCC-E81F-4EC4-8D62-64C4AF8C64C9}">
      <dsp:nvSpPr>
        <dsp:cNvPr id="0" name=""/>
        <dsp:cNvSpPr/>
      </dsp:nvSpPr>
      <dsp:spPr>
        <a:xfrm>
          <a:off x="0" y="628304"/>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Costo de </a:t>
          </a:r>
          <a:r>
            <a:rPr lang="en-US" sz="1700" kern="1200" dirty="0" err="1"/>
            <a:t>Asistencia</a:t>
          </a:r>
          <a:r>
            <a:rPr lang="en-US" sz="1700" kern="1200" dirty="0"/>
            <a:t> (Cost Of Attendance - COA)</a:t>
          </a:r>
        </a:p>
      </dsp:txBody>
      <dsp:txXfrm>
        <a:off x="0" y="628304"/>
        <a:ext cx="5098256" cy="627614"/>
      </dsp:txXfrm>
    </dsp:sp>
    <dsp:sp modelId="{BB92C7EA-D27D-4C02-93FB-EEDDE69DB188}">
      <dsp:nvSpPr>
        <dsp:cNvPr id="0" name=""/>
        <dsp:cNvSpPr/>
      </dsp:nvSpPr>
      <dsp:spPr>
        <a:xfrm>
          <a:off x="0" y="1255919"/>
          <a:ext cx="5098256" cy="0"/>
        </a:xfrm>
        <a:prstGeom prst="line">
          <a:avLst/>
        </a:prstGeom>
        <a:solidFill>
          <a:schemeClr val="accent2">
            <a:hueOff val="-332956"/>
            <a:satOff val="-147"/>
            <a:lumOff val="392"/>
            <a:alphaOff val="0"/>
          </a:schemeClr>
        </a:solidFill>
        <a:ln w="15875" cap="flat" cmpd="sng" algn="ctr">
          <a:solidFill>
            <a:schemeClr val="accent2">
              <a:hueOff val="-332956"/>
              <a:satOff val="-14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D410D-1050-4962-8805-33FAAD35C426}">
      <dsp:nvSpPr>
        <dsp:cNvPr id="0" name=""/>
        <dsp:cNvSpPr/>
      </dsp:nvSpPr>
      <dsp:spPr>
        <a:xfrm>
          <a:off x="0" y="1255919"/>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solidFill>
                <a:prstClr val="black">
                  <a:hueOff val="0"/>
                  <a:satOff val="0"/>
                  <a:lumOff val="0"/>
                  <a:alphaOff val="0"/>
                </a:prstClr>
              </a:solidFill>
              <a:latin typeface="Calibri" panose="020F0502020204030204"/>
              <a:ea typeface="+mn-ea"/>
              <a:cs typeface="+mn-cs"/>
            </a:rPr>
            <a:t>Indice</a:t>
          </a:r>
          <a:r>
            <a:rPr lang="en-US" sz="1700" kern="1200" dirty="0">
              <a:solidFill>
                <a:prstClr val="black">
                  <a:hueOff val="0"/>
                  <a:satOff val="0"/>
                  <a:lumOff val="0"/>
                  <a:alphaOff val="0"/>
                </a:prstClr>
              </a:solidFill>
              <a:latin typeface="Calibri" panose="020F0502020204030204"/>
              <a:ea typeface="+mn-ea"/>
              <a:cs typeface="+mn-cs"/>
            </a:rPr>
            <a:t> </a:t>
          </a:r>
          <a:r>
            <a:rPr lang="en-US" sz="1700" kern="1200" dirty="0"/>
            <a:t>de </a:t>
          </a:r>
          <a:r>
            <a:rPr lang="en-US" sz="1700" kern="1200" dirty="0" err="1"/>
            <a:t>Ayuda</a:t>
          </a:r>
          <a:r>
            <a:rPr lang="en-US" sz="1700" kern="1200" dirty="0"/>
            <a:t> </a:t>
          </a:r>
          <a:r>
            <a:rPr lang="en-US" sz="1700" kern="1200" dirty="0" err="1"/>
            <a:t>Estudiantil</a:t>
          </a:r>
          <a:r>
            <a:rPr lang="en-US" sz="1700" kern="1200" dirty="0"/>
            <a:t> (Student Aid Index -SAI)</a:t>
          </a:r>
        </a:p>
      </dsp:txBody>
      <dsp:txXfrm>
        <a:off x="0" y="1255919"/>
        <a:ext cx="5098256" cy="627614"/>
      </dsp:txXfrm>
    </dsp:sp>
    <dsp:sp modelId="{2976F356-3E69-4326-AA61-9B98223A78F9}">
      <dsp:nvSpPr>
        <dsp:cNvPr id="0" name=""/>
        <dsp:cNvSpPr/>
      </dsp:nvSpPr>
      <dsp:spPr>
        <a:xfrm>
          <a:off x="0" y="1883533"/>
          <a:ext cx="5098256" cy="0"/>
        </a:xfrm>
        <a:prstGeom prst="line">
          <a:avLst/>
        </a:prstGeom>
        <a:solidFill>
          <a:schemeClr val="accent2">
            <a:hueOff val="-499434"/>
            <a:satOff val="-220"/>
            <a:lumOff val="588"/>
            <a:alphaOff val="0"/>
          </a:schemeClr>
        </a:solidFill>
        <a:ln w="15875" cap="flat" cmpd="sng" algn="ctr">
          <a:solidFill>
            <a:schemeClr val="accent2">
              <a:hueOff val="-499434"/>
              <a:satOff val="-220"/>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59105-EC6E-4060-90FF-7E521ACD29E0}">
      <dsp:nvSpPr>
        <dsp:cNvPr id="0" name=""/>
        <dsp:cNvSpPr/>
      </dsp:nvSpPr>
      <dsp:spPr>
        <a:xfrm>
          <a:off x="0" y="1883533"/>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t>Necesidad</a:t>
          </a:r>
          <a:r>
            <a:rPr lang="en-US" sz="1700" kern="1200" dirty="0"/>
            <a:t> </a:t>
          </a:r>
          <a:r>
            <a:rPr lang="en-US" sz="1700" kern="1200" dirty="0" err="1"/>
            <a:t>Financiera</a:t>
          </a:r>
          <a:endParaRPr lang="en-US" sz="1700" kern="1200" dirty="0"/>
        </a:p>
      </dsp:txBody>
      <dsp:txXfrm>
        <a:off x="0" y="1883533"/>
        <a:ext cx="5098256" cy="627614"/>
      </dsp:txXfrm>
    </dsp:sp>
    <dsp:sp modelId="{6FBCF468-0B27-4314-B61A-96AFEF2BEC3F}">
      <dsp:nvSpPr>
        <dsp:cNvPr id="0" name=""/>
        <dsp:cNvSpPr/>
      </dsp:nvSpPr>
      <dsp:spPr>
        <a:xfrm>
          <a:off x="0" y="2511148"/>
          <a:ext cx="5098256" cy="0"/>
        </a:xfrm>
        <a:prstGeom prst="line">
          <a:avLst/>
        </a:prstGeom>
        <a:solidFill>
          <a:schemeClr val="accent2">
            <a:hueOff val="-665912"/>
            <a:satOff val="-293"/>
            <a:lumOff val="784"/>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08457-2755-45B0-83D8-27CE6D039C04}">
      <dsp:nvSpPr>
        <dsp:cNvPr id="0" name=""/>
        <dsp:cNvSpPr/>
      </dsp:nvSpPr>
      <dsp:spPr>
        <a:xfrm>
          <a:off x="0" y="2511148"/>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t>Categorias</a:t>
          </a:r>
          <a:r>
            <a:rPr lang="en-US" sz="1700" kern="1200" dirty="0"/>
            <a:t>, </a:t>
          </a:r>
          <a:r>
            <a:rPr lang="en-US" sz="1700" kern="1200" dirty="0" err="1"/>
            <a:t>tipos</a:t>
          </a:r>
          <a:r>
            <a:rPr lang="en-US" sz="1700" kern="1200" dirty="0"/>
            <a:t>, y </a:t>
          </a:r>
          <a:r>
            <a:rPr lang="en-US" sz="1700" kern="1200" dirty="0" err="1"/>
            <a:t>fuentes</a:t>
          </a:r>
          <a:r>
            <a:rPr lang="en-US" sz="1700" kern="1200" dirty="0"/>
            <a:t> de </a:t>
          </a:r>
          <a:r>
            <a:rPr lang="en-US" sz="1700" kern="1200" dirty="0" err="1"/>
            <a:t>ayuda</a:t>
          </a:r>
          <a:r>
            <a:rPr lang="en-US" sz="1700" kern="1200" dirty="0"/>
            <a:t> </a:t>
          </a:r>
          <a:r>
            <a:rPr lang="en-US" sz="1700" kern="1200" dirty="0" err="1"/>
            <a:t>financiera</a:t>
          </a:r>
          <a:endParaRPr lang="en-US" sz="1700" kern="1200" dirty="0"/>
        </a:p>
      </dsp:txBody>
      <dsp:txXfrm>
        <a:off x="0" y="2511148"/>
        <a:ext cx="5098256" cy="627614"/>
      </dsp:txXfrm>
    </dsp:sp>
    <dsp:sp modelId="{25EDA156-8BC4-42CD-9CD7-EEDDCE6E3198}">
      <dsp:nvSpPr>
        <dsp:cNvPr id="0" name=""/>
        <dsp:cNvSpPr/>
      </dsp:nvSpPr>
      <dsp:spPr>
        <a:xfrm>
          <a:off x="0" y="3138763"/>
          <a:ext cx="5098256" cy="0"/>
        </a:xfrm>
        <a:prstGeom prst="line">
          <a:avLst/>
        </a:prstGeom>
        <a:solidFill>
          <a:schemeClr val="accent2">
            <a:hueOff val="-832390"/>
            <a:satOff val="-366"/>
            <a:lumOff val="981"/>
            <a:alphaOff val="0"/>
          </a:schemeClr>
        </a:solidFill>
        <a:ln w="15875" cap="flat" cmpd="sng" algn="ctr">
          <a:solidFill>
            <a:schemeClr val="accent2">
              <a:hueOff val="-832390"/>
              <a:satOff val="-366"/>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18A54-13A2-4D7D-BA21-EA8B0CF86C8A}">
      <dsp:nvSpPr>
        <dsp:cNvPr id="0" name=""/>
        <dsp:cNvSpPr/>
      </dsp:nvSpPr>
      <dsp:spPr>
        <a:xfrm>
          <a:off x="0" y="3138763"/>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t>Solicitud</a:t>
          </a:r>
          <a:r>
            <a:rPr lang="en-US" sz="1700" kern="1200" dirty="0"/>
            <a:t> </a:t>
          </a:r>
          <a:r>
            <a:rPr lang="en-US" sz="1700" kern="1200" dirty="0" err="1"/>
            <a:t>Gratuita</a:t>
          </a:r>
          <a:r>
            <a:rPr lang="en-US" sz="1700" kern="1200" dirty="0"/>
            <a:t> de </a:t>
          </a:r>
          <a:r>
            <a:rPr lang="en-US" sz="1700" kern="1200" dirty="0" err="1"/>
            <a:t>Ayuda</a:t>
          </a:r>
          <a:r>
            <a:rPr lang="en-US" sz="1700" kern="1200" dirty="0"/>
            <a:t> Federal para </a:t>
          </a:r>
          <a:r>
            <a:rPr lang="en-US" sz="1700" kern="1200" dirty="0" err="1"/>
            <a:t>Estudiantes</a:t>
          </a:r>
          <a:r>
            <a:rPr lang="en-US" sz="1700" kern="1200" dirty="0"/>
            <a:t> (FAFSA)</a:t>
          </a:r>
        </a:p>
      </dsp:txBody>
      <dsp:txXfrm>
        <a:off x="0" y="3138763"/>
        <a:ext cx="5098256" cy="627614"/>
      </dsp:txXfrm>
    </dsp:sp>
    <dsp:sp modelId="{928D4531-41A7-4357-A326-48E1DE68E0E5}">
      <dsp:nvSpPr>
        <dsp:cNvPr id="0" name=""/>
        <dsp:cNvSpPr/>
      </dsp:nvSpPr>
      <dsp:spPr>
        <a:xfrm>
          <a:off x="0" y="3766378"/>
          <a:ext cx="5098256" cy="0"/>
        </a:xfrm>
        <a:prstGeom prst="line">
          <a:avLst/>
        </a:prstGeom>
        <a:solidFill>
          <a:schemeClr val="accent2">
            <a:hueOff val="-998868"/>
            <a:satOff val="-440"/>
            <a:lumOff val="1177"/>
            <a:alphaOff val="0"/>
          </a:schemeClr>
        </a:solidFill>
        <a:ln w="15875" cap="flat" cmpd="sng" algn="ctr">
          <a:solidFill>
            <a:schemeClr val="accent2">
              <a:hueOff val="-998868"/>
              <a:satOff val="-440"/>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B6A4E-9B98-46A6-80E0-88D2EE0989E0}">
      <dsp:nvSpPr>
        <dsp:cNvPr id="0" name=""/>
        <dsp:cNvSpPr/>
      </dsp:nvSpPr>
      <dsp:spPr>
        <a:xfrm>
          <a:off x="0" y="3766378"/>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t>Verificación</a:t>
          </a:r>
          <a:endParaRPr lang="en-US" sz="1700" kern="1200" dirty="0"/>
        </a:p>
      </dsp:txBody>
      <dsp:txXfrm>
        <a:off x="0" y="3766378"/>
        <a:ext cx="5098256" cy="627614"/>
      </dsp:txXfrm>
    </dsp:sp>
    <dsp:sp modelId="{13D58A90-BB53-42EB-A9A9-276C99F498B5}">
      <dsp:nvSpPr>
        <dsp:cNvPr id="0" name=""/>
        <dsp:cNvSpPr/>
      </dsp:nvSpPr>
      <dsp:spPr>
        <a:xfrm>
          <a:off x="0" y="4393992"/>
          <a:ext cx="5098256" cy="0"/>
        </a:xfrm>
        <a:prstGeom prst="line">
          <a:avLst/>
        </a:prstGeom>
        <a:solidFill>
          <a:schemeClr val="accent2">
            <a:hueOff val="-1165346"/>
            <a:satOff val="-513"/>
            <a:lumOff val="1373"/>
            <a:alphaOff val="0"/>
          </a:schemeClr>
        </a:solidFill>
        <a:ln w="15875" cap="flat" cmpd="sng" algn="ctr">
          <a:solidFill>
            <a:schemeClr val="accent2">
              <a:hueOff val="-1165346"/>
              <a:satOff val="-513"/>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08DE6-47D0-428B-AD0F-4137ADB52E73}">
      <dsp:nvSpPr>
        <dsp:cNvPr id="0" name=""/>
        <dsp:cNvSpPr/>
      </dsp:nvSpPr>
      <dsp:spPr>
        <a:xfrm>
          <a:off x="0" y="4393992"/>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t>Circunstancias</a:t>
          </a:r>
          <a:r>
            <a:rPr lang="en-US" sz="1700" kern="1200" dirty="0"/>
            <a:t> </a:t>
          </a:r>
          <a:r>
            <a:rPr lang="en-US" sz="1700" kern="1200" dirty="0" err="1"/>
            <a:t>Especiales</a:t>
          </a:r>
          <a:endParaRPr lang="en-US" sz="1700" kern="1200" dirty="0"/>
        </a:p>
      </dsp:txBody>
      <dsp:txXfrm>
        <a:off x="0" y="4393992"/>
        <a:ext cx="5098256" cy="627614"/>
      </dsp:txXfrm>
    </dsp:sp>
    <dsp:sp modelId="{2A7C45D0-29B1-4D77-92E4-FEB84E011DE7}">
      <dsp:nvSpPr>
        <dsp:cNvPr id="0" name=""/>
        <dsp:cNvSpPr/>
      </dsp:nvSpPr>
      <dsp:spPr>
        <a:xfrm>
          <a:off x="0" y="5021607"/>
          <a:ext cx="5098256"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EC2A28-1519-4D95-92A7-5E6857DE2D76}">
      <dsp:nvSpPr>
        <dsp:cNvPr id="0" name=""/>
        <dsp:cNvSpPr/>
      </dsp:nvSpPr>
      <dsp:spPr>
        <a:xfrm>
          <a:off x="0" y="5021607"/>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dsp:txBody>
      <dsp:txXfrm>
        <a:off x="0" y="5021607"/>
        <a:ext cx="5098256" cy="627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9D3BC-2AA5-4523-961F-10C3F957F5FE}">
      <dsp:nvSpPr>
        <dsp:cNvPr id="0" name=""/>
        <dsp:cNvSpPr/>
      </dsp:nvSpPr>
      <dsp:spPr>
        <a:xfrm>
          <a:off x="0" y="295080"/>
          <a:ext cx="7620000" cy="5447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24D29-1263-4CA0-B183-6E654FEE1672}">
      <dsp:nvSpPr>
        <dsp:cNvPr id="0" name=""/>
        <dsp:cNvSpPr/>
      </dsp:nvSpPr>
      <dsp:spPr>
        <a:xfrm>
          <a:off x="164791" y="417652"/>
          <a:ext cx="299620" cy="2996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8F2AE-4DD8-44C4-9A70-4599E5856A16}">
      <dsp:nvSpPr>
        <dsp:cNvPr id="0" name=""/>
        <dsp:cNvSpPr/>
      </dsp:nvSpPr>
      <dsp:spPr>
        <a:xfrm>
          <a:off x="629203" y="295080"/>
          <a:ext cx="6990796" cy="544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54" tIns="57654" rIns="57654" bIns="57654" numCol="1" spcCol="1270" anchor="ctr" anchorCtr="0">
          <a:noAutofit/>
        </a:bodyPr>
        <a:lstStyle/>
        <a:p>
          <a:pPr marL="0" lvl="0" indent="0" algn="l" defTabSz="711200">
            <a:lnSpc>
              <a:spcPct val="100000"/>
            </a:lnSpc>
            <a:spcBef>
              <a:spcPct val="0"/>
            </a:spcBef>
            <a:spcAft>
              <a:spcPct val="35000"/>
            </a:spcAft>
            <a:buNone/>
          </a:pPr>
          <a:r>
            <a:rPr lang="en-US" sz="1600" kern="1200" dirty="0"/>
            <a:t>Costos </a:t>
          </a:r>
          <a:r>
            <a:rPr lang="en-US" sz="1600" kern="1200" dirty="0" err="1"/>
            <a:t>Directos</a:t>
          </a:r>
          <a:r>
            <a:rPr lang="en-US" sz="1600" kern="1200" dirty="0"/>
            <a:t> e </a:t>
          </a:r>
          <a:r>
            <a:rPr lang="en-US" sz="1600" kern="1200" dirty="0" err="1"/>
            <a:t>Indirectos</a:t>
          </a:r>
          <a:r>
            <a:rPr lang="en-US" sz="1600" kern="1200" dirty="0"/>
            <a:t> se </a:t>
          </a:r>
          <a:r>
            <a:rPr lang="en-US" sz="1600" kern="1200" dirty="0" err="1"/>
            <a:t>combinan</a:t>
          </a:r>
          <a:r>
            <a:rPr lang="en-US" sz="1600" kern="1200" dirty="0"/>
            <a:t> para </a:t>
          </a:r>
          <a:r>
            <a:rPr lang="en-US" sz="1600" kern="1200" dirty="0" err="1"/>
            <a:t>determinar</a:t>
          </a:r>
          <a:r>
            <a:rPr lang="en-US" sz="1600" kern="1200" dirty="0"/>
            <a:t> </a:t>
          </a:r>
          <a:r>
            <a:rPr lang="en-US" sz="1600" kern="1200" dirty="0" err="1"/>
            <a:t>el</a:t>
          </a:r>
          <a:r>
            <a:rPr lang="en-US" sz="1600" kern="1200" dirty="0"/>
            <a:t> </a:t>
          </a:r>
          <a:r>
            <a:rPr lang="en-US" sz="1600" kern="1200" dirty="0" err="1"/>
            <a:t>costo</a:t>
          </a:r>
          <a:r>
            <a:rPr lang="en-US" sz="1600" kern="1200" dirty="0"/>
            <a:t> de </a:t>
          </a:r>
          <a:r>
            <a:rPr lang="en-US" sz="1600" kern="1200" dirty="0" err="1"/>
            <a:t>asistencia</a:t>
          </a:r>
          <a:endParaRPr lang="en-US" sz="1600" kern="1200" dirty="0"/>
        </a:p>
      </dsp:txBody>
      <dsp:txXfrm>
        <a:off x="629203" y="295080"/>
        <a:ext cx="6990796" cy="544764"/>
      </dsp:txXfrm>
    </dsp:sp>
    <dsp:sp modelId="{A26C88A2-260A-4A90-8191-681A856D6054}">
      <dsp:nvSpPr>
        <dsp:cNvPr id="0" name=""/>
        <dsp:cNvSpPr/>
      </dsp:nvSpPr>
      <dsp:spPr>
        <a:xfrm>
          <a:off x="0" y="976036"/>
          <a:ext cx="7620000" cy="5447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B28F8-D54D-4909-AB50-3B869F4C5926}">
      <dsp:nvSpPr>
        <dsp:cNvPr id="0" name=""/>
        <dsp:cNvSpPr/>
      </dsp:nvSpPr>
      <dsp:spPr>
        <a:xfrm>
          <a:off x="164791" y="1098608"/>
          <a:ext cx="299620" cy="2996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D625D-8BC6-4BC1-939D-56DFC1C3CCCE}">
      <dsp:nvSpPr>
        <dsp:cNvPr id="0" name=""/>
        <dsp:cNvSpPr/>
      </dsp:nvSpPr>
      <dsp:spPr>
        <a:xfrm>
          <a:off x="629203" y="976036"/>
          <a:ext cx="6990796" cy="544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54" tIns="57654" rIns="57654" bIns="57654" numCol="1" spcCol="1270" anchor="ctr" anchorCtr="0">
          <a:noAutofit/>
        </a:bodyPr>
        <a:lstStyle/>
        <a:p>
          <a:pPr marL="0" lvl="0" indent="0" algn="l" defTabSz="711200">
            <a:lnSpc>
              <a:spcPct val="100000"/>
            </a:lnSpc>
            <a:spcBef>
              <a:spcPct val="0"/>
            </a:spcBef>
            <a:spcAft>
              <a:spcPct val="35000"/>
            </a:spcAft>
            <a:buNone/>
          </a:pPr>
          <a:r>
            <a:rPr lang="en-US" sz="1600" kern="1200" dirty="0"/>
            <a:t>Costos </a:t>
          </a:r>
          <a:r>
            <a:rPr lang="en-US" sz="1600" kern="1200" dirty="0" err="1"/>
            <a:t>varian</a:t>
          </a:r>
          <a:r>
            <a:rPr lang="en-US" sz="1600" kern="1200" dirty="0"/>
            <a:t> de </a:t>
          </a:r>
          <a:r>
            <a:rPr lang="en-US" sz="1600" kern="1200" dirty="0" err="1"/>
            <a:t>una</a:t>
          </a:r>
          <a:r>
            <a:rPr lang="en-US" sz="1600" kern="1200" dirty="0"/>
            <a:t> Universidad a </a:t>
          </a:r>
          <a:r>
            <a:rPr lang="en-US" sz="1600" kern="1200" dirty="0" err="1"/>
            <a:t>otra</a:t>
          </a:r>
          <a:endParaRPr lang="en-US" sz="1600" kern="1200" dirty="0"/>
        </a:p>
      </dsp:txBody>
      <dsp:txXfrm>
        <a:off x="629203" y="976036"/>
        <a:ext cx="6990796" cy="544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94233-2E3B-40B7-A9BD-3F15BE8EA064}">
      <dsp:nvSpPr>
        <dsp:cNvPr id="0" name=""/>
        <dsp:cNvSpPr/>
      </dsp:nvSpPr>
      <dsp:spPr>
        <a:xfrm>
          <a:off x="326605" y="1011518"/>
          <a:ext cx="1016507" cy="10165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4246D-4758-40A4-85A9-FAFEF0A8183A}">
      <dsp:nvSpPr>
        <dsp:cNvPr id="0" name=""/>
        <dsp:cNvSpPr/>
      </dsp:nvSpPr>
      <dsp:spPr>
        <a:xfrm>
          <a:off x="543237" y="1228151"/>
          <a:ext cx="583242" cy="583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39D67-F4B2-4C84-B405-56DAA10B9861}">
      <dsp:nvSpPr>
        <dsp:cNvPr id="0" name=""/>
        <dsp:cNvSpPr/>
      </dsp:nvSpPr>
      <dsp:spPr>
        <a:xfrm>
          <a:off x="1655" y="2344643"/>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err="1"/>
            <a:t>Becas</a:t>
          </a:r>
          <a:r>
            <a:rPr lang="en-US" sz="1400" kern="1200" dirty="0"/>
            <a:t> </a:t>
          </a:r>
          <a:r>
            <a:rPr lang="en-US" sz="1400" kern="1200" dirty="0" err="1"/>
            <a:t>por</a:t>
          </a:r>
          <a:r>
            <a:rPr lang="en-US" sz="1400" kern="1200" dirty="0"/>
            <a:t> </a:t>
          </a:r>
          <a:r>
            <a:rPr lang="en-US" sz="1400" kern="1200" dirty="0" err="1"/>
            <a:t>Mérito</a:t>
          </a:r>
          <a:r>
            <a:rPr lang="en-US" sz="1400" kern="1200" dirty="0"/>
            <a:t> </a:t>
          </a:r>
          <a:r>
            <a:rPr lang="en-US" sz="1400" kern="1200" dirty="0" err="1"/>
            <a:t>Académico</a:t>
          </a:r>
          <a:endParaRPr lang="en-US" sz="1400" kern="1200" dirty="0"/>
        </a:p>
      </dsp:txBody>
      <dsp:txXfrm>
        <a:off x="1655" y="2344643"/>
        <a:ext cx="1666406" cy="666562"/>
      </dsp:txXfrm>
    </dsp:sp>
    <dsp:sp modelId="{7DE8DF8E-6BDB-41D4-9A49-89C272DFCC4E}">
      <dsp:nvSpPr>
        <dsp:cNvPr id="0" name=""/>
        <dsp:cNvSpPr/>
      </dsp:nvSpPr>
      <dsp:spPr>
        <a:xfrm>
          <a:off x="2284632" y="1011518"/>
          <a:ext cx="1016507" cy="10165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33777-01F7-418C-8C8E-1A3EC84C3B13}">
      <dsp:nvSpPr>
        <dsp:cNvPr id="0" name=""/>
        <dsp:cNvSpPr/>
      </dsp:nvSpPr>
      <dsp:spPr>
        <a:xfrm>
          <a:off x="2501265" y="1228151"/>
          <a:ext cx="583242" cy="583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FC54F-2CEA-41F5-AEA4-9F21AC5E84A4}">
      <dsp:nvSpPr>
        <dsp:cNvPr id="0" name=""/>
        <dsp:cNvSpPr/>
      </dsp:nvSpPr>
      <dsp:spPr>
        <a:xfrm>
          <a:off x="1959683" y="2344643"/>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err="1"/>
            <a:t>Becas</a:t>
          </a:r>
          <a:r>
            <a:rPr lang="en-US" sz="1400" kern="1200" dirty="0"/>
            <a:t> </a:t>
          </a:r>
          <a:r>
            <a:rPr lang="en-US" sz="1400" kern="1200" dirty="0" err="1"/>
            <a:t>por</a:t>
          </a:r>
          <a:r>
            <a:rPr lang="en-US" sz="1400" kern="1200" dirty="0"/>
            <a:t> </a:t>
          </a:r>
          <a:r>
            <a:rPr lang="en-US" sz="1400" kern="1200" dirty="0" err="1"/>
            <a:t>necesidad</a:t>
          </a:r>
          <a:r>
            <a:rPr lang="en-US" sz="1400" kern="1200" dirty="0"/>
            <a:t> </a:t>
          </a:r>
          <a:r>
            <a:rPr lang="en-US" sz="1400" kern="1200" dirty="0" err="1"/>
            <a:t>económica</a:t>
          </a:r>
          <a:endParaRPr lang="en-US" sz="1400" kern="1200" dirty="0"/>
        </a:p>
      </dsp:txBody>
      <dsp:txXfrm>
        <a:off x="1959683" y="2344643"/>
        <a:ext cx="1666406" cy="666562"/>
      </dsp:txXfrm>
    </dsp:sp>
    <dsp:sp modelId="{19D58C66-AF0E-4A7B-8311-898CB1CAC7FB}">
      <dsp:nvSpPr>
        <dsp:cNvPr id="0" name=""/>
        <dsp:cNvSpPr/>
      </dsp:nvSpPr>
      <dsp:spPr>
        <a:xfrm>
          <a:off x="4242659" y="1011518"/>
          <a:ext cx="1016507" cy="10165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B5166-6635-4587-B462-09E3E7F06509}">
      <dsp:nvSpPr>
        <dsp:cNvPr id="0" name=""/>
        <dsp:cNvSpPr/>
      </dsp:nvSpPr>
      <dsp:spPr>
        <a:xfrm>
          <a:off x="4459292" y="1228151"/>
          <a:ext cx="583242" cy="58324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BA77E-6647-4D93-916D-F7638138489D}">
      <dsp:nvSpPr>
        <dsp:cNvPr id="0" name=""/>
        <dsp:cNvSpPr/>
      </dsp:nvSpPr>
      <dsp:spPr>
        <a:xfrm>
          <a:off x="3917710" y="2344643"/>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err="1"/>
            <a:t>pr</a:t>
          </a:r>
          <a:r>
            <a:rPr lang="en-US" sz="1400" b="0" i="0" kern="1200" dirty="0" err="1"/>
            <a:t>É</a:t>
          </a:r>
          <a:r>
            <a:rPr lang="en-US" sz="1400" kern="1200" dirty="0" err="1"/>
            <a:t>stamos</a:t>
          </a:r>
          <a:endParaRPr lang="en-US" sz="1400" kern="1200" dirty="0"/>
        </a:p>
      </dsp:txBody>
      <dsp:txXfrm>
        <a:off x="3917710" y="2344643"/>
        <a:ext cx="1666406" cy="666562"/>
      </dsp:txXfrm>
    </dsp:sp>
    <dsp:sp modelId="{D73359A9-6676-4342-8CEE-4BE47869CD62}">
      <dsp:nvSpPr>
        <dsp:cNvPr id="0" name=""/>
        <dsp:cNvSpPr/>
      </dsp:nvSpPr>
      <dsp:spPr>
        <a:xfrm>
          <a:off x="6200687" y="1011518"/>
          <a:ext cx="1016507" cy="10165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1C890-0CA9-4233-9995-64D0A3E13C6B}">
      <dsp:nvSpPr>
        <dsp:cNvPr id="0" name=""/>
        <dsp:cNvSpPr/>
      </dsp:nvSpPr>
      <dsp:spPr>
        <a:xfrm>
          <a:off x="6417319" y="1228151"/>
          <a:ext cx="583242" cy="583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D7695-ADB4-45F7-9D9F-70945BEFB0FB}">
      <dsp:nvSpPr>
        <dsp:cNvPr id="0" name=""/>
        <dsp:cNvSpPr/>
      </dsp:nvSpPr>
      <dsp:spPr>
        <a:xfrm>
          <a:off x="5875737" y="2344643"/>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err="1"/>
            <a:t>trabajo</a:t>
          </a:r>
          <a:endParaRPr lang="en-US" sz="1400" kern="1200" dirty="0"/>
        </a:p>
      </dsp:txBody>
      <dsp:txXfrm>
        <a:off x="5875737" y="2344643"/>
        <a:ext cx="1666406" cy="666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BE3FA-A1DA-4BE0-B431-D504310AC4BD}">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3F01A-8A08-4CF3-9FF3-DDC13FF38356}">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err="1"/>
            <a:t>Fondos</a:t>
          </a:r>
          <a:r>
            <a:rPr lang="en-US" sz="2600" kern="1200" dirty="0"/>
            <a:t> que </a:t>
          </a:r>
          <a:r>
            <a:rPr lang="en-US" sz="2600" kern="1200" dirty="0" err="1"/>
            <a:t>los</a:t>
          </a:r>
          <a:r>
            <a:rPr lang="en-US" sz="2600" kern="1200" dirty="0"/>
            <a:t> </a:t>
          </a:r>
          <a:r>
            <a:rPr lang="en-US" sz="2600" kern="1200" dirty="0" err="1"/>
            <a:t>estudiantes</a:t>
          </a:r>
          <a:r>
            <a:rPr lang="en-US" sz="2600" kern="1200" dirty="0"/>
            <a:t> y padres toman </a:t>
          </a:r>
          <a:r>
            <a:rPr lang="en-US" sz="2600" kern="1200" dirty="0" err="1"/>
            <a:t>prestado</a:t>
          </a:r>
          <a:r>
            <a:rPr lang="en-US" sz="2600" kern="1200" dirty="0"/>
            <a:t> para </a:t>
          </a:r>
          <a:r>
            <a:rPr lang="en-US" sz="2600" kern="1200" dirty="0" err="1"/>
            <a:t>ayudar</a:t>
          </a:r>
          <a:r>
            <a:rPr lang="en-US" sz="2600" kern="1200" dirty="0"/>
            <a:t> a </a:t>
          </a:r>
          <a:r>
            <a:rPr lang="en-US" sz="2600" kern="1200" dirty="0" err="1"/>
            <a:t>pagar</a:t>
          </a:r>
          <a:r>
            <a:rPr lang="en-US" sz="2600" kern="1200" dirty="0"/>
            <a:t> </a:t>
          </a:r>
          <a:r>
            <a:rPr lang="en-US" sz="2600" kern="1200" dirty="0" err="1"/>
            <a:t>los</a:t>
          </a:r>
          <a:r>
            <a:rPr lang="en-US" sz="2600" kern="1200" dirty="0"/>
            <a:t> </a:t>
          </a:r>
          <a:r>
            <a:rPr lang="en-US" sz="2600" kern="1200" dirty="0" err="1"/>
            <a:t>gastos</a:t>
          </a:r>
          <a:r>
            <a:rPr lang="en-US" sz="2600" kern="1200" dirty="0"/>
            <a:t> de la Universidad.</a:t>
          </a:r>
        </a:p>
      </dsp:txBody>
      <dsp:txXfrm>
        <a:off x="0" y="0"/>
        <a:ext cx="5098256" cy="1412477"/>
      </dsp:txXfrm>
    </dsp:sp>
    <dsp:sp modelId="{27B97012-53B3-452E-860C-2206B45FECA7}">
      <dsp:nvSpPr>
        <dsp:cNvPr id="0" name=""/>
        <dsp:cNvSpPr/>
      </dsp:nvSpPr>
      <dsp:spPr>
        <a:xfrm>
          <a:off x="0" y="1412478"/>
          <a:ext cx="5098256" cy="0"/>
        </a:xfrm>
        <a:prstGeom prst="line">
          <a:avLst/>
        </a:prstGeom>
        <a:solidFill>
          <a:schemeClr val="accent2">
            <a:hueOff val="-443941"/>
            <a:satOff val="-195"/>
            <a:lumOff val="523"/>
            <a:alphaOff val="0"/>
          </a:schemeClr>
        </a:solidFill>
        <a:ln w="15875" cap="flat" cmpd="sng" algn="ctr">
          <a:solidFill>
            <a:schemeClr val="accent2">
              <a:hueOff val="-443941"/>
              <a:satOff val="-195"/>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A714E4-ACD0-42AE-93A0-18A319C81936}">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El </a:t>
          </a:r>
          <a:r>
            <a:rPr lang="en-US" sz="2600" kern="1200" dirty="0" err="1"/>
            <a:t>pago</a:t>
          </a:r>
          <a:r>
            <a:rPr lang="en-US" sz="2600" kern="1200" dirty="0"/>
            <a:t> </a:t>
          </a:r>
          <a:r>
            <a:rPr lang="en-US" sz="2600" kern="1200" dirty="0" err="1"/>
            <a:t>tipicamente</a:t>
          </a:r>
          <a:r>
            <a:rPr lang="en-US" sz="2600" kern="1200" dirty="0"/>
            <a:t> </a:t>
          </a:r>
          <a:r>
            <a:rPr lang="en-US" sz="2600" kern="1200" dirty="0" err="1"/>
            <a:t>comienza</a:t>
          </a:r>
          <a:r>
            <a:rPr lang="en-US" sz="2600" kern="1200" dirty="0"/>
            <a:t> </a:t>
          </a:r>
          <a:r>
            <a:rPr lang="en-US" sz="2600" kern="1200" dirty="0" err="1"/>
            <a:t>despues</a:t>
          </a:r>
          <a:r>
            <a:rPr lang="en-US" sz="2600" kern="1200" dirty="0"/>
            <a:t> que </a:t>
          </a:r>
          <a:r>
            <a:rPr lang="en-US" sz="2600" kern="1200" dirty="0" err="1"/>
            <a:t>el</a:t>
          </a:r>
          <a:r>
            <a:rPr lang="en-US" sz="2600" kern="1200" dirty="0"/>
            <a:t> </a:t>
          </a:r>
          <a:r>
            <a:rPr lang="en-US" sz="2600" kern="1200" dirty="0" err="1"/>
            <a:t>estudiante</a:t>
          </a:r>
          <a:r>
            <a:rPr lang="en-US" sz="2600" kern="1200" dirty="0"/>
            <a:t> termina con </a:t>
          </a:r>
          <a:r>
            <a:rPr lang="en-US" sz="2600" kern="1200" dirty="0" err="1"/>
            <a:t>su</a:t>
          </a:r>
          <a:r>
            <a:rPr lang="en-US" sz="2600" kern="1200" dirty="0"/>
            <a:t> </a:t>
          </a:r>
          <a:r>
            <a:rPr lang="en-US" sz="2600" kern="1200" dirty="0" err="1"/>
            <a:t>educación</a:t>
          </a:r>
          <a:r>
            <a:rPr lang="en-US" sz="2600" kern="1200" dirty="0"/>
            <a:t>.</a:t>
          </a:r>
        </a:p>
      </dsp:txBody>
      <dsp:txXfrm>
        <a:off x="0" y="1412477"/>
        <a:ext cx="5098256" cy="1412477"/>
      </dsp:txXfrm>
    </dsp:sp>
    <dsp:sp modelId="{6F71D383-2A89-47A2-83EC-CDD8E0D43567}">
      <dsp:nvSpPr>
        <dsp:cNvPr id="0" name=""/>
        <dsp:cNvSpPr/>
      </dsp:nvSpPr>
      <dsp:spPr>
        <a:xfrm>
          <a:off x="0" y="2824956"/>
          <a:ext cx="5098256" cy="0"/>
        </a:xfrm>
        <a:prstGeom prst="line">
          <a:avLst/>
        </a:prstGeom>
        <a:solidFill>
          <a:schemeClr val="accent2">
            <a:hueOff val="-887883"/>
            <a:satOff val="-391"/>
            <a:lumOff val="1046"/>
            <a:alphaOff val="0"/>
          </a:schemeClr>
        </a:solidFill>
        <a:ln w="15875" cap="flat" cmpd="sng" algn="ctr">
          <a:solidFill>
            <a:schemeClr val="accent2">
              <a:hueOff val="-887883"/>
              <a:satOff val="-391"/>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61DCE-82A7-4D69-9D3F-175D877B4959}">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err="1"/>
            <a:t>Solamente</a:t>
          </a:r>
          <a:r>
            <a:rPr lang="en-US" sz="2600" kern="1200" dirty="0"/>
            <a:t> tome </a:t>
          </a:r>
          <a:r>
            <a:rPr lang="en-US" sz="2600" kern="1200" dirty="0" err="1"/>
            <a:t>prestado</a:t>
          </a:r>
          <a:r>
            <a:rPr lang="en-US" sz="2600" kern="1200" dirty="0"/>
            <a:t> lo que </a:t>
          </a:r>
          <a:r>
            <a:rPr lang="en-US" sz="2600" kern="1200" dirty="0" err="1"/>
            <a:t>realmente</a:t>
          </a:r>
          <a:r>
            <a:rPr lang="en-US" sz="2600" kern="1200" dirty="0"/>
            <a:t> se </a:t>
          </a:r>
          <a:r>
            <a:rPr lang="en-US" sz="2600" kern="1200" dirty="0" err="1"/>
            <a:t>necesita</a:t>
          </a:r>
          <a:r>
            <a:rPr lang="en-US" sz="2600" kern="1200" dirty="0"/>
            <a:t>.</a:t>
          </a:r>
        </a:p>
      </dsp:txBody>
      <dsp:txXfrm>
        <a:off x="0" y="2824955"/>
        <a:ext cx="5098256" cy="1412477"/>
      </dsp:txXfrm>
    </dsp:sp>
    <dsp:sp modelId="{2D18BC3E-57D0-4507-9F08-60B975A07EF2}">
      <dsp:nvSpPr>
        <dsp:cNvPr id="0" name=""/>
        <dsp:cNvSpPr/>
      </dsp:nvSpPr>
      <dsp:spPr>
        <a:xfrm>
          <a:off x="0" y="4237434"/>
          <a:ext cx="5098256"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0C5F4-2395-440A-8D0E-B133F7ABE7AF}">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err="1"/>
            <a:t>Considere</a:t>
          </a:r>
          <a:r>
            <a:rPr lang="en-US" sz="2600" kern="1200" dirty="0"/>
            <a:t> </a:t>
          </a:r>
          <a:r>
            <a:rPr lang="en-US" sz="2600" kern="1200" dirty="0" err="1"/>
            <a:t>los</a:t>
          </a:r>
          <a:r>
            <a:rPr lang="en-US" sz="2600" kern="1200" dirty="0"/>
            <a:t> </a:t>
          </a:r>
          <a:r>
            <a:rPr lang="en-US" sz="2600" kern="1200" dirty="0" err="1"/>
            <a:t>préstamos</a:t>
          </a:r>
          <a:r>
            <a:rPr lang="en-US" sz="2600" kern="1200" dirty="0"/>
            <a:t> </a:t>
          </a:r>
          <a:r>
            <a:rPr lang="en-US" sz="2600" kern="1200" dirty="0" err="1"/>
            <a:t>como</a:t>
          </a:r>
          <a:r>
            <a:rPr lang="en-US" sz="2600" kern="1200" dirty="0"/>
            <a:t> </a:t>
          </a:r>
          <a:r>
            <a:rPr lang="en-US" sz="2600" kern="1200" dirty="0" err="1"/>
            <a:t>una</a:t>
          </a:r>
          <a:r>
            <a:rPr lang="en-US" sz="2600" kern="1200" dirty="0"/>
            <a:t> </a:t>
          </a:r>
          <a:r>
            <a:rPr lang="en-US" sz="2600" kern="1200" dirty="0" err="1"/>
            <a:t>inversión</a:t>
          </a:r>
          <a:r>
            <a:rPr lang="en-US" sz="2600" kern="1200" dirty="0"/>
            <a:t> </a:t>
          </a:r>
          <a:r>
            <a:rPr lang="en-US" sz="2600" kern="1200" dirty="0" err="1"/>
            <a:t>en</a:t>
          </a:r>
          <a:r>
            <a:rPr lang="en-US" sz="2600" kern="1200" dirty="0"/>
            <a:t> </a:t>
          </a:r>
          <a:r>
            <a:rPr lang="en-US" sz="2600" kern="1200" dirty="0" err="1"/>
            <a:t>su</a:t>
          </a:r>
          <a:r>
            <a:rPr lang="en-US" sz="2600" kern="1200" dirty="0"/>
            <a:t> </a:t>
          </a:r>
          <a:r>
            <a:rPr lang="en-US" sz="2600" kern="1200" dirty="0" err="1"/>
            <a:t>futuro</a:t>
          </a:r>
          <a:r>
            <a:rPr lang="en-US" sz="2600" kern="1200" dirty="0"/>
            <a:t>.</a:t>
          </a:r>
        </a:p>
      </dsp:txBody>
      <dsp:txXfrm>
        <a:off x="0" y="4237433"/>
        <a:ext cx="5098256" cy="1412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5D73-E41D-4B3E-92E7-7F2830D8FEF0}">
      <dsp:nvSpPr>
        <dsp:cNvPr id="0" name=""/>
        <dsp:cNvSpPr/>
      </dsp:nvSpPr>
      <dsp:spPr>
        <a:xfrm>
          <a:off x="0" y="614600"/>
          <a:ext cx="2547937" cy="1528762"/>
        </a:xfrm>
        <a:prstGeom prst="rect">
          <a:avLst/>
        </a:prstGeom>
        <a:solidFill>
          <a:srgbClr val="6DBE4B"/>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Beca Federal Pell</a:t>
          </a:r>
        </a:p>
      </dsp:txBody>
      <dsp:txXfrm>
        <a:off x="0" y="614600"/>
        <a:ext cx="2547937" cy="1528762"/>
      </dsp:txXfrm>
    </dsp:sp>
    <dsp:sp modelId="{B0C99F12-FC81-415D-AEAD-4E552DEABC5C}">
      <dsp:nvSpPr>
        <dsp:cNvPr id="0" name=""/>
        <dsp:cNvSpPr/>
      </dsp:nvSpPr>
      <dsp:spPr>
        <a:xfrm>
          <a:off x="2802731" y="614600"/>
          <a:ext cx="2547937" cy="1528762"/>
        </a:xfrm>
        <a:prstGeom prst="rect">
          <a:avLst/>
        </a:prstGeom>
        <a:solidFill>
          <a:srgbClr val="58595B"/>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Beca </a:t>
          </a:r>
        </a:p>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Supplemental Educational Opportunity (FSEOG)</a:t>
          </a:r>
        </a:p>
      </dsp:txBody>
      <dsp:txXfrm>
        <a:off x="2802731" y="614600"/>
        <a:ext cx="2547937" cy="1528762"/>
      </dsp:txXfrm>
    </dsp:sp>
    <dsp:sp modelId="{2EEFF565-0FA5-4AFE-8EC9-CF46641B257F}">
      <dsp:nvSpPr>
        <dsp:cNvPr id="0" name=""/>
        <dsp:cNvSpPr/>
      </dsp:nvSpPr>
      <dsp:spPr>
        <a:xfrm>
          <a:off x="5605462" y="614600"/>
          <a:ext cx="2547937" cy="1528762"/>
        </a:xfrm>
        <a:prstGeom prst="rect">
          <a:avLst/>
        </a:prstGeom>
        <a:solidFill>
          <a:srgbClr val="DE7E26"/>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Beca</a:t>
          </a:r>
        </a:p>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Teacher Education Assistance for College and Higher Education (TEACH) Grant</a:t>
          </a:r>
        </a:p>
      </dsp:txBody>
      <dsp:txXfrm>
        <a:off x="5605462" y="614600"/>
        <a:ext cx="2547937" cy="1528762"/>
      </dsp:txXfrm>
    </dsp:sp>
    <dsp:sp modelId="{5927B7F6-1A6B-4BE6-9A00-80A8F3451E16}">
      <dsp:nvSpPr>
        <dsp:cNvPr id="0" name=""/>
        <dsp:cNvSpPr/>
      </dsp:nvSpPr>
      <dsp:spPr>
        <a:xfrm>
          <a:off x="0" y="2398156"/>
          <a:ext cx="2547937" cy="1528762"/>
        </a:xfrm>
        <a:prstGeom prst="rect">
          <a:avLst/>
        </a:prstGeom>
        <a:solidFill>
          <a:srgbClr val="004E7D"/>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Programa</a:t>
          </a:r>
          <a:r>
            <a:rPr lang="en-US" sz="1800" kern="1200" dirty="0">
              <a:latin typeface="Arial" panose="020B0604020202020204" pitchFamily="34" charset="0"/>
              <a:cs typeface="Arial" panose="020B0604020202020204" pitchFamily="34" charset="0"/>
            </a:rPr>
            <a:t> Federal de </a:t>
          </a:r>
          <a:r>
            <a:rPr lang="en-US" sz="1800" kern="1200" dirty="0" err="1">
              <a:latin typeface="Arial" panose="020B0604020202020204" pitchFamily="34" charset="0"/>
              <a:cs typeface="Arial" panose="020B0604020202020204" pitchFamily="34" charset="0"/>
            </a:rPr>
            <a:t>Estudio</a:t>
          </a:r>
          <a:r>
            <a:rPr lang="en-US" sz="1800" kern="1200" dirty="0">
              <a:latin typeface="Arial" panose="020B0604020202020204" pitchFamily="34" charset="0"/>
              <a:cs typeface="Arial" panose="020B0604020202020204" pitchFamily="34" charset="0"/>
            </a:rPr>
            <a:t> y </a:t>
          </a:r>
          <a:r>
            <a:rPr lang="en-US" sz="1800" kern="1200" dirty="0" err="1">
              <a:latin typeface="Arial" panose="020B0604020202020204" pitchFamily="34" charset="0"/>
              <a:cs typeface="Arial" panose="020B0604020202020204" pitchFamily="34" charset="0"/>
            </a:rPr>
            <a:t>Trabajo</a:t>
          </a: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(Federal Work-Study FWS)</a:t>
          </a:r>
          <a:endParaRPr lang="en-US" sz="1800" b="0" kern="1200" dirty="0">
            <a:latin typeface="Arial" panose="020B0604020202020204" pitchFamily="34" charset="0"/>
            <a:cs typeface="Arial" panose="020B0604020202020204" pitchFamily="34" charset="0"/>
          </a:endParaRPr>
        </a:p>
      </dsp:txBody>
      <dsp:txXfrm>
        <a:off x="0" y="2398156"/>
        <a:ext cx="2547937" cy="1528762"/>
      </dsp:txXfrm>
    </dsp:sp>
    <dsp:sp modelId="{799B4B1F-19A5-4028-A572-1E0AD4FB66AD}">
      <dsp:nvSpPr>
        <dsp:cNvPr id="0" name=""/>
        <dsp:cNvSpPr/>
      </dsp:nvSpPr>
      <dsp:spPr>
        <a:xfrm>
          <a:off x="2802731" y="2398156"/>
          <a:ext cx="2547937" cy="1528762"/>
        </a:xfrm>
        <a:prstGeom prst="rect">
          <a:avLst/>
        </a:prstGeom>
        <a:solidFill>
          <a:srgbClr val="B94197"/>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err="1">
              <a:latin typeface="Arial" panose="020B0604020202020204" pitchFamily="34" charset="0"/>
              <a:cs typeface="Arial" panose="020B0604020202020204" pitchFamily="34" charset="0"/>
            </a:rPr>
            <a:t>Préstamo</a:t>
          </a:r>
          <a:r>
            <a:rPr lang="en-US" sz="1800" b="0" kern="1200" dirty="0">
              <a:latin typeface="Arial" panose="020B0604020202020204" pitchFamily="34" charset="0"/>
              <a:cs typeface="Arial" panose="020B0604020202020204" pitchFamily="34" charset="0"/>
            </a:rPr>
            <a:t> Federal de </a:t>
          </a:r>
          <a:r>
            <a:rPr lang="en-US" sz="1800" b="0" kern="1200" dirty="0" err="1">
              <a:latin typeface="Arial" panose="020B0604020202020204" pitchFamily="34" charset="0"/>
              <a:cs typeface="Arial" panose="020B0604020202020204" pitchFamily="34" charset="0"/>
            </a:rPr>
            <a:t>Estudiantes</a:t>
          </a:r>
          <a:r>
            <a:rPr lang="en-US" sz="1800" b="0" kern="1200" dirty="0">
              <a:latin typeface="Arial" panose="020B0604020202020204" pitchFamily="34" charset="0"/>
              <a:cs typeface="Arial" panose="020B0604020202020204" pitchFamily="34" charset="0"/>
            </a:rPr>
            <a:t> </a:t>
          </a:r>
        </a:p>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(Direct Loans)</a:t>
          </a:r>
        </a:p>
      </dsp:txBody>
      <dsp:txXfrm>
        <a:off x="2802731" y="2398156"/>
        <a:ext cx="2547937" cy="1528762"/>
      </dsp:txXfrm>
    </dsp:sp>
    <dsp:sp modelId="{F8FCE1B0-A15B-4784-82E6-5BFC1F3402C4}">
      <dsp:nvSpPr>
        <dsp:cNvPr id="0" name=""/>
        <dsp:cNvSpPr/>
      </dsp:nvSpPr>
      <dsp:spPr>
        <a:xfrm>
          <a:off x="5605462" y="2398156"/>
          <a:ext cx="2547937" cy="1528762"/>
        </a:xfrm>
        <a:prstGeom prst="rect">
          <a:avLst/>
        </a:prstGeom>
        <a:solidFill>
          <a:srgbClr val="6DBE4B"/>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err="1">
              <a:latin typeface="Arial" panose="020B0604020202020204" pitchFamily="34" charset="0"/>
              <a:cs typeface="Arial" panose="020B0604020202020204" pitchFamily="34" charset="0"/>
            </a:rPr>
            <a:t>Préstamo</a:t>
          </a:r>
          <a:r>
            <a:rPr lang="en-US" sz="1800" b="0" kern="1200" dirty="0">
              <a:latin typeface="Arial" panose="020B0604020202020204" pitchFamily="34" charset="0"/>
              <a:cs typeface="Arial" panose="020B0604020202020204" pitchFamily="34" charset="0"/>
            </a:rPr>
            <a:t> Federal PLUS</a:t>
          </a:r>
        </a:p>
      </dsp:txBody>
      <dsp:txXfrm>
        <a:off x="5605462" y="2398156"/>
        <a:ext cx="2547937" cy="1528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628B9-6376-4C99-83F1-827D195398DF}">
      <dsp:nvSpPr>
        <dsp:cNvPr id="0" name=""/>
        <dsp:cNvSpPr/>
      </dsp:nvSpPr>
      <dsp:spPr>
        <a:xfrm>
          <a:off x="0" y="355711"/>
          <a:ext cx="5218326" cy="8751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Son </a:t>
          </a:r>
          <a:r>
            <a:rPr lang="en-US" sz="2200" kern="1200" dirty="0" err="1"/>
            <a:t>proporcionados</a:t>
          </a:r>
          <a:r>
            <a:rPr lang="en-US" sz="2200" kern="1200" dirty="0"/>
            <a:t> </a:t>
          </a:r>
          <a:r>
            <a:rPr lang="en-US" sz="2200" kern="1200" dirty="0" err="1"/>
            <a:t>en</a:t>
          </a:r>
          <a:r>
            <a:rPr lang="en-US" sz="2200" kern="1200" dirty="0"/>
            <a:t> base a ambos </a:t>
          </a:r>
          <a:r>
            <a:rPr lang="en-US" sz="2200" kern="1200" dirty="0" err="1"/>
            <a:t>mérito</a:t>
          </a:r>
          <a:r>
            <a:rPr lang="en-US" sz="2200" kern="1200" dirty="0"/>
            <a:t> </a:t>
          </a:r>
          <a:r>
            <a:rPr lang="en-US" sz="2200" kern="1200" dirty="0" err="1"/>
            <a:t>académico</a:t>
          </a:r>
          <a:r>
            <a:rPr lang="en-US" sz="2200" kern="1200" dirty="0"/>
            <a:t> y </a:t>
          </a:r>
          <a:r>
            <a:rPr lang="en-US" sz="2200" kern="1200" dirty="0" err="1"/>
            <a:t>necesidad</a:t>
          </a:r>
          <a:r>
            <a:rPr lang="en-US" sz="2200" kern="1200" dirty="0"/>
            <a:t> </a:t>
          </a:r>
          <a:r>
            <a:rPr lang="en-US" sz="2200" kern="1200" dirty="0" err="1"/>
            <a:t>económica</a:t>
          </a:r>
          <a:endParaRPr lang="en-US" sz="2200" kern="1200" dirty="0"/>
        </a:p>
      </dsp:txBody>
      <dsp:txXfrm>
        <a:off x="42722" y="398433"/>
        <a:ext cx="5132882" cy="789716"/>
      </dsp:txXfrm>
    </dsp:sp>
    <dsp:sp modelId="{ACE4D35A-94FB-4190-BCE4-87A82DC381ED}">
      <dsp:nvSpPr>
        <dsp:cNvPr id="0" name=""/>
        <dsp:cNvSpPr/>
      </dsp:nvSpPr>
      <dsp:spPr>
        <a:xfrm>
          <a:off x="0" y="1294231"/>
          <a:ext cx="5218326" cy="1295534"/>
        </a:xfrm>
        <a:prstGeom prst="roundRect">
          <a:avLst/>
        </a:prstGeom>
        <a:solidFill>
          <a:schemeClr val="accent2">
            <a:hueOff val="-332956"/>
            <a:satOff val="-147"/>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Fondos</a:t>
          </a:r>
          <a:r>
            <a:rPr lang="en-US" sz="2200" kern="1200" dirty="0"/>
            <a:t> </a:t>
          </a:r>
          <a:r>
            <a:rPr lang="en-US" sz="2200" kern="1200" dirty="0" err="1"/>
            <a:t>otorgados</a:t>
          </a:r>
          <a:r>
            <a:rPr lang="en-US" sz="2200" kern="1200" dirty="0"/>
            <a:t> </a:t>
          </a:r>
          <a:r>
            <a:rPr lang="en-US" sz="2200" kern="1200" dirty="0" err="1"/>
            <a:t>pueden</a:t>
          </a:r>
          <a:r>
            <a:rPr lang="en-US" sz="2200" kern="1200" dirty="0"/>
            <a:t> ser </a:t>
          </a:r>
          <a:r>
            <a:rPr lang="en-US" sz="2200" kern="1200" dirty="0" err="1"/>
            <a:t>ayuda</a:t>
          </a:r>
          <a:r>
            <a:rPr lang="en-US" sz="2200" kern="1200" dirty="0"/>
            <a:t> </a:t>
          </a:r>
          <a:r>
            <a:rPr lang="en-US" sz="2200" kern="1200" dirty="0" err="1"/>
            <a:t>gratuita</a:t>
          </a:r>
          <a:r>
            <a:rPr lang="en-US" sz="2200" kern="1200" dirty="0"/>
            <a:t> o </a:t>
          </a:r>
          <a:r>
            <a:rPr lang="en-US" sz="2200" kern="1200" dirty="0" err="1"/>
            <a:t>asistencia</a:t>
          </a:r>
          <a:r>
            <a:rPr lang="en-US" sz="2200" kern="1200" dirty="0"/>
            <a:t> de auto-</a:t>
          </a:r>
          <a:r>
            <a:rPr lang="en-US" sz="2200" kern="1200" dirty="0" err="1"/>
            <a:t>ayuda</a:t>
          </a:r>
          <a:endParaRPr lang="en-US" sz="2200" kern="1200" dirty="0"/>
        </a:p>
      </dsp:txBody>
      <dsp:txXfrm>
        <a:off x="63243" y="1357474"/>
        <a:ext cx="5091840" cy="1169048"/>
      </dsp:txXfrm>
    </dsp:sp>
    <dsp:sp modelId="{DA03B76B-489A-43AE-85CC-CC7DF9AB715F}">
      <dsp:nvSpPr>
        <dsp:cNvPr id="0" name=""/>
        <dsp:cNvSpPr/>
      </dsp:nvSpPr>
      <dsp:spPr>
        <a:xfrm>
          <a:off x="0" y="2653125"/>
          <a:ext cx="5218326" cy="875160"/>
        </a:xfrm>
        <a:prstGeom prst="round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Usa</a:t>
          </a:r>
          <a:r>
            <a:rPr lang="en-US" sz="2200" kern="1200" dirty="0"/>
            <a:t> </a:t>
          </a:r>
          <a:r>
            <a:rPr lang="en-US" sz="2200" kern="1200" dirty="0" err="1"/>
            <a:t>información</a:t>
          </a:r>
          <a:r>
            <a:rPr lang="en-US" sz="2200" kern="1200" dirty="0"/>
            <a:t> de la FAFSA y/o </a:t>
          </a:r>
          <a:r>
            <a:rPr lang="en-US" sz="2200" kern="1200" dirty="0" err="1"/>
            <a:t>otras</a:t>
          </a:r>
          <a:r>
            <a:rPr lang="en-US" sz="2200" kern="1200" dirty="0"/>
            <a:t> </a:t>
          </a:r>
          <a:r>
            <a:rPr lang="en-US" sz="2200" kern="1200" dirty="0" err="1"/>
            <a:t>aplicaciones</a:t>
          </a:r>
          <a:endParaRPr lang="en-US" sz="2200" kern="1200" dirty="0"/>
        </a:p>
      </dsp:txBody>
      <dsp:txXfrm>
        <a:off x="42722" y="2695847"/>
        <a:ext cx="5132882" cy="789716"/>
      </dsp:txXfrm>
    </dsp:sp>
    <dsp:sp modelId="{519FA213-AC5B-4D3A-9A21-1771AAFB50EF}">
      <dsp:nvSpPr>
        <dsp:cNvPr id="0" name=""/>
        <dsp:cNvSpPr/>
      </dsp:nvSpPr>
      <dsp:spPr>
        <a:xfrm>
          <a:off x="0" y="3591645"/>
          <a:ext cx="5218326" cy="875160"/>
        </a:xfrm>
        <a:prstGeom prst="roundRect">
          <a:avLst/>
        </a:prstGeom>
        <a:solidFill>
          <a:schemeClr val="accent2">
            <a:hueOff val="-998868"/>
            <a:satOff val="-44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La </a:t>
          </a:r>
          <a:r>
            <a:rPr lang="en-US" sz="2200" kern="1200" dirty="0" err="1"/>
            <a:t>fecha</a:t>
          </a:r>
          <a:r>
            <a:rPr lang="en-US" sz="2200" kern="1200" dirty="0"/>
            <a:t> de </a:t>
          </a:r>
          <a:r>
            <a:rPr lang="en-US" sz="2200" kern="1200" dirty="0" err="1"/>
            <a:t>cierre</a:t>
          </a:r>
          <a:r>
            <a:rPr lang="en-US" sz="2200" kern="1200" dirty="0"/>
            <a:t> y </a:t>
          </a:r>
          <a:r>
            <a:rPr lang="en-US" sz="2200" kern="1200" dirty="0" err="1"/>
            <a:t>requerimientos</a:t>
          </a:r>
          <a:r>
            <a:rPr lang="en-US" sz="2200" kern="1200" dirty="0"/>
            <a:t> de </a:t>
          </a:r>
          <a:r>
            <a:rPr lang="en-US" sz="2200" kern="1200" dirty="0" err="1"/>
            <a:t>aplicación</a:t>
          </a:r>
          <a:r>
            <a:rPr lang="en-US" sz="2200" kern="1200" dirty="0"/>
            <a:t> varia </a:t>
          </a:r>
          <a:r>
            <a:rPr lang="en-US" sz="2200" kern="1200" dirty="0" err="1"/>
            <a:t>en</a:t>
          </a:r>
          <a:r>
            <a:rPr lang="en-US" sz="2200" kern="1200" dirty="0"/>
            <a:t> </a:t>
          </a:r>
          <a:r>
            <a:rPr lang="en-US" sz="2200" kern="1200" dirty="0" err="1"/>
            <a:t>cada</a:t>
          </a:r>
          <a:r>
            <a:rPr lang="en-US" sz="2200" kern="1200" dirty="0"/>
            <a:t> </a:t>
          </a:r>
          <a:r>
            <a:rPr lang="en-US" sz="2200" kern="1200" dirty="0" err="1"/>
            <a:t>universidad</a:t>
          </a:r>
          <a:endParaRPr lang="en-US" sz="2200" kern="1200" dirty="0"/>
        </a:p>
      </dsp:txBody>
      <dsp:txXfrm>
        <a:off x="42722" y="3634367"/>
        <a:ext cx="5132882" cy="789716"/>
      </dsp:txXfrm>
    </dsp:sp>
    <dsp:sp modelId="{EE908DDF-074C-444A-BB92-BBC27D64E4EB}">
      <dsp:nvSpPr>
        <dsp:cNvPr id="0" name=""/>
        <dsp:cNvSpPr/>
      </dsp:nvSpPr>
      <dsp:spPr>
        <a:xfrm>
          <a:off x="0" y="4530165"/>
          <a:ext cx="5218326" cy="87516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Consulta con </a:t>
          </a:r>
          <a:r>
            <a:rPr lang="en-US" sz="2200" kern="1200" dirty="0" err="1"/>
            <a:t>cada</a:t>
          </a:r>
          <a:r>
            <a:rPr lang="en-US" sz="2200" kern="1200" dirty="0"/>
            <a:t> </a:t>
          </a:r>
          <a:r>
            <a:rPr lang="en-US" sz="2200" kern="1200" dirty="0" err="1"/>
            <a:t>universidad</a:t>
          </a:r>
          <a:endParaRPr lang="en-US" sz="2200" kern="1200" dirty="0"/>
        </a:p>
      </dsp:txBody>
      <dsp:txXfrm>
        <a:off x="42722" y="4572887"/>
        <a:ext cx="5132882" cy="789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7EEDD-F711-4701-B265-19B7C215CF63}">
      <dsp:nvSpPr>
        <dsp:cNvPr id="0" name=""/>
        <dsp:cNvSpPr/>
      </dsp:nvSpPr>
      <dsp:spPr>
        <a:xfrm>
          <a:off x="0" y="1827"/>
          <a:ext cx="5421923"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580E7-2E21-4514-B409-A79FD5CE6BD1}">
      <dsp:nvSpPr>
        <dsp:cNvPr id="0" name=""/>
        <dsp:cNvSpPr/>
      </dsp:nvSpPr>
      <dsp:spPr>
        <a:xfrm>
          <a:off x="235585" y="177056"/>
          <a:ext cx="428336" cy="428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27677C-B4EE-4A55-9AB5-8A3052100027}">
      <dsp:nvSpPr>
        <dsp:cNvPr id="0" name=""/>
        <dsp:cNvSpPr/>
      </dsp:nvSpPr>
      <dsp:spPr>
        <a:xfrm>
          <a:off x="899507" y="1827"/>
          <a:ext cx="4522415"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a:t>Studentaid.gov o forma FAFSA </a:t>
          </a:r>
          <a:r>
            <a:rPr lang="en-US" sz="1900" kern="1200" dirty="0" err="1"/>
            <a:t>en</a:t>
          </a:r>
          <a:r>
            <a:rPr lang="en-US" sz="1900" kern="1200" dirty="0"/>
            <a:t> </a:t>
          </a:r>
          <a:r>
            <a:rPr lang="en-US" sz="1900" kern="1200" dirty="0" err="1"/>
            <a:t>papel</a:t>
          </a:r>
          <a:r>
            <a:rPr lang="en-US" sz="1900" kern="1200" dirty="0"/>
            <a:t> </a:t>
          </a:r>
          <a:r>
            <a:rPr lang="en-US" sz="1400" kern="1200" dirty="0"/>
            <a:t>(ultimo </a:t>
          </a:r>
          <a:r>
            <a:rPr lang="en-US" sz="1400" kern="1200" dirty="0" err="1"/>
            <a:t>recurso</a:t>
          </a:r>
          <a:r>
            <a:rPr lang="en-US" sz="1400" kern="1200" dirty="0"/>
            <a:t>)</a:t>
          </a:r>
        </a:p>
      </dsp:txBody>
      <dsp:txXfrm>
        <a:off x="899507" y="1827"/>
        <a:ext cx="4522415" cy="778794"/>
      </dsp:txXfrm>
    </dsp:sp>
    <dsp:sp modelId="{489A6829-3C7C-49C1-983C-CBB52C0FDB4F}">
      <dsp:nvSpPr>
        <dsp:cNvPr id="0" name=""/>
        <dsp:cNvSpPr/>
      </dsp:nvSpPr>
      <dsp:spPr>
        <a:xfrm>
          <a:off x="0" y="975320"/>
          <a:ext cx="5421923"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F83A82-23DD-4294-A684-9CACFFDCF299}">
      <dsp:nvSpPr>
        <dsp:cNvPr id="0" name=""/>
        <dsp:cNvSpPr/>
      </dsp:nvSpPr>
      <dsp:spPr>
        <a:xfrm>
          <a:off x="235585" y="1150548"/>
          <a:ext cx="428336" cy="428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4342DE-142C-4E4A-921D-662B7FEBDA45}">
      <dsp:nvSpPr>
        <dsp:cNvPr id="0" name=""/>
        <dsp:cNvSpPr/>
      </dsp:nvSpPr>
      <dsp:spPr>
        <a:xfrm>
          <a:off x="899507" y="975320"/>
          <a:ext cx="4522415"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a:t>La FAFSA de 2025-26 se </a:t>
          </a:r>
          <a:r>
            <a:rPr lang="en-US" sz="1900" kern="1200" dirty="0" err="1"/>
            <a:t>puede</a:t>
          </a:r>
          <a:r>
            <a:rPr lang="en-US" sz="1900" kern="1200" dirty="0"/>
            <a:t> </a:t>
          </a:r>
          <a:r>
            <a:rPr lang="en-US" sz="1900" kern="1200" dirty="0" err="1"/>
            <a:t>llenar</a:t>
          </a:r>
          <a:r>
            <a:rPr lang="en-US" sz="1900" kern="1200" dirty="0"/>
            <a:t> </a:t>
          </a:r>
          <a:r>
            <a:rPr lang="en-US" sz="1900" b="1" kern="1200" dirty="0" err="1"/>
            <a:t>el</a:t>
          </a:r>
          <a:r>
            <a:rPr lang="en-US" sz="1900" b="1" kern="1200" dirty="0"/>
            <a:t> 1 de </a:t>
          </a:r>
          <a:r>
            <a:rPr lang="en-US" sz="1900" b="1" kern="1200" dirty="0" err="1"/>
            <a:t>Diciembre</a:t>
          </a:r>
          <a:r>
            <a:rPr lang="en-US" sz="1900" b="1" kern="1200" dirty="0"/>
            <a:t> del 2024 o antes</a:t>
          </a:r>
          <a:endParaRPr lang="en-US" sz="1900" kern="1200" dirty="0"/>
        </a:p>
      </dsp:txBody>
      <dsp:txXfrm>
        <a:off x="899507" y="975320"/>
        <a:ext cx="4522415" cy="778794"/>
      </dsp:txXfrm>
    </dsp:sp>
    <dsp:sp modelId="{E4E4F121-4A5F-400F-9164-2E4FEE259D03}">
      <dsp:nvSpPr>
        <dsp:cNvPr id="0" name=""/>
        <dsp:cNvSpPr/>
      </dsp:nvSpPr>
      <dsp:spPr>
        <a:xfrm>
          <a:off x="0" y="1948812"/>
          <a:ext cx="5421923"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3270B-DF11-4A9B-8E7C-ECE0F1AC50DB}">
      <dsp:nvSpPr>
        <dsp:cNvPr id="0" name=""/>
        <dsp:cNvSpPr/>
      </dsp:nvSpPr>
      <dsp:spPr>
        <a:xfrm>
          <a:off x="235585" y="2124041"/>
          <a:ext cx="428336" cy="428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D63D5B-32D9-434F-93F6-553B61BB4508}">
      <dsp:nvSpPr>
        <dsp:cNvPr id="0" name=""/>
        <dsp:cNvSpPr/>
      </dsp:nvSpPr>
      <dsp:spPr>
        <a:xfrm>
          <a:off x="899507" y="1948812"/>
          <a:ext cx="4522415"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err="1"/>
            <a:t>Crea</a:t>
          </a:r>
          <a:r>
            <a:rPr lang="en-US" sz="1900" kern="1200" dirty="0"/>
            <a:t> </a:t>
          </a:r>
          <a:r>
            <a:rPr lang="en-US" sz="1900" kern="1200" dirty="0" err="1"/>
            <a:t>tu</a:t>
          </a:r>
          <a:r>
            <a:rPr lang="en-US" sz="1900" kern="1200" dirty="0"/>
            <a:t> </a:t>
          </a:r>
          <a:r>
            <a:rPr lang="en-US" sz="1900" kern="1200" dirty="0" err="1"/>
            <a:t>cuenta</a:t>
          </a:r>
          <a:r>
            <a:rPr lang="en-US" sz="1900" kern="1200" dirty="0"/>
            <a:t> FSA ID </a:t>
          </a:r>
          <a:r>
            <a:rPr lang="en-US" sz="1900" kern="1200" dirty="0" err="1"/>
            <a:t>ahora</a:t>
          </a:r>
          <a:r>
            <a:rPr lang="en-US" sz="1900" kern="1200" dirty="0"/>
            <a:t>!</a:t>
          </a:r>
        </a:p>
      </dsp:txBody>
      <dsp:txXfrm>
        <a:off x="899507" y="1948812"/>
        <a:ext cx="4522415" cy="778794"/>
      </dsp:txXfrm>
    </dsp:sp>
    <dsp:sp modelId="{4E632825-F129-45F2-97FD-02CED095CA31}">
      <dsp:nvSpPr>
        <dsp:cNvPr id="0" name=""/>
        <dsp:cNvSpPr/>
      </dsp:nvSpPr>
      <dsp:spPr>
        <a:xfrm>
          <a:off x="0" y="2922305"/>
          <a:ext cx="5421923"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4F02A5-1010-4F41-9CC5-2C4D8DDD3728}">
      <dsp:nvSpPr>
        <dsp:cNvPr id="0" name=""/>
        <dsp:cNvSpPr/>
      </dsp:nvSpPr>
      <dsp:spPr>
        <a:xfrm>
          <a:off x="235585" y="3097533"/>
          <a:ext cx="428336" cy="4283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6A210B-912D-4D47-A0F3-2814856E71FA}">
      <dsp:nvSpPr>
        <dsp:cNvPr id="0" name=""/>
        <dsp:cNvSpPr/>
      </dsp:nvSpPr>
      <dsp:spPr>
        <a:xfrm>
          <a:off x="899507" y="2922305"/>
          <a:ext cx="4522415"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err="1"/>
            <a:t>Muchas</a:t>
          </a:r>
          <a:r>
            <a:rPr lang="en-US" sz="1900" kern="1200" dirty="0"/>
            <a:t> </a:t>
          </a:r>
          <a:r>
            <a:rPr lang="en-US" sz="1900" kern="1200" dirty="0" err="1"/>
            <a:t>universidades</a:t>
          </a:r>
          <a:r>
            <a:rPr lang="en-US" sz="1900" kern="1200" dirty="0"/>
            <a:t> </a:t>
          </a:r>
          <a:r>
            <a:rPr lang="en-US" sz="1900" kern="1200" dirty="0" err="1"/>
            <a:t>tienen</a:t>
          </a:r>
          <a:r>
            <a:rPr lang="en-US" sz="1900" kern="1200" dirty="0"/>
            <a:t> </a:t>
          </a:r>
          <a:r>
            <a:rPr lang="en-US" sz="1900" kern="1200" dirty="0" err="1"/>
            <a:t>una</a:t>
          </a:r>
          <a:r>
            <a:rPr lang="en-US" sz="1900" kern="1200" dirty="0"/>
            <a:t> </a:t>
          </a:r>
          <a:r>
            <a:rPr lang="en-US" sz="1900" kern="1200" dirty="0" err="1"/>
            <a:t>fecha</a:t>
          </a:r>
          <a:r>
            <a:rPr lang="en-US" sz="1900" kern="1200" dirty="0"/>
            <a:t> de </a:t>
          </a:r>
          <a:r>
            <a:rPr lang="en-US" sz="1900" kern="1200" dirty="0" err="1"/>
            <a:t>prioridad</a:t>
          </a:r>
          <a:r>
            <a:rPr lang="en-US" sz="1900" kern="1200" dirty="0"/>
            <a:t> de FAFSA</a:t>
          </a:r>
        </a:p>
      </dsp:txBody>
      <dsp:txXfrm>
        <a:off x="899507" y="2922305"/>
        <a:ext cx="4522415" cy="778794"/>
      </dsp:txXfrm>
    </dsp:sp>
    <dsp:sp modelId="{F2E42046-44FE-46DB-9B16-059EBDC8D082}">
      <dsp:nvSpPr>
        <dsp:cNvPr id="0" name=""/>
        <dsp:cNvSpPr/>
      </dsp:nvSpPr>
      <dsp:spPr>
        <a:xfrm>
          <a:off x="0" y="3895797"/>
          <a:ext cx="5421923"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9B44F-65D4-4D34-B017-D4B1FA564A2B}">
      <dsp:nvSpPr>
        <dsp:cNvPr id="0" name=""/>
        <dsp:cNvSpPr/>
      </dsp:nvSpPr>
      <dsp:spPr>
        <a:xfrm>
          <a:off x="235585" y="4071026"/>
          <a:ext cx="428336" cy="4283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42D746-8A93-4C03-BA5B-134A0D127D87}">
      <dsp:nvSpPr>
        <dsp:cNvPr id="0" name=""/>
        <dsp:cNvSpPr/>
      </dsp:nvSpPr>
      <dsp:spPr>
        <a:xfrm>
          <a:off x="899507" y="3895797"/>
          <a:ext cx="4522415"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a:t>El </a:t>
          </a:r>
          <a:r>
            <a:rPr lang="en-US" sz="1900" kern="1200" dirty="0" err="1"/>
            <a:t>estudiante</a:t>
          </a:r>
          <a:r>
            <a:rPr lang="en-US" sz="1900" kern="1200" dirty="0"/>
            <a:t> no </a:t>
          </a:r>
          <a:r>
            <a:rPr lang="en-US" sz="1900" kern="1200" dirty="0" err="1"/>
            <a:t>necesita</a:t>
          </a:r>
          <a:r>
            <a:rPr lang="en-US" sz="1900" kern="1200" dirty="0"/>
            <a:t> ser </a:t>
          </a:r>
          <a:r>
            <a:rPr lang="en-US" sz="1900" kern="1200" dirty="0" err="1"/>
            <a:t>admitido</a:t>
          </a:r>
          <a:r>
            <a:rPr lang="en-US" sz="1900" kern="1200" dirty="0"/>
            <a:t> </a:t>
          </a:r>
          <a:r>
            <a:rPr lang="en-US" sz="1900" kern="1200" dirty="0" err="1"/>
            <a:t>en</a:t>
          </a:r>
          <a:r>
            <a:rPr lang="en-US" sz="1900" kern="1200" dirty="0"/>
            <a:t> </a:t>
          </a:r>
          <a:r>
            <a:rPr lang="en-US" sz="1900" kern="1200" dirty="0" err="1"/>
            <a:t>una</a:t>
          </a:r>
          <a:r>
            <a:rPr lang="en-US" sz="1900" kern="1200" dirty="0"/>
            <a:t> Universidad para </a:t>
          </a:r>
          <a:r>
            <a:rPr lang="en-US" sz="1900" kern="1200" dirty="0" err="1"/>
            <a:t>completar</a:t>
          </a:r>
          <a:r>
            <a:rPr lang="en-US" sz="1900" kern="1200" dirty="0"/>
            <a:t> la FAFSA</a:t>
          </a:r>
        </a:p>
      </dsp:txBody>
      <dsp:txXfrm>
        <a:off x="899507" y="3895797"/>
        <a:ext cx="4522415" cy="778794"/>
      </dsp:txXfrm>
    </dsp:sp>
    <dsp:sp modelId="{73061FA2-9691-46EE-A94D-E6384122065D}">
      <dsp:nvSpPr>
        <dsp:cNvPr id="0" name=""/>
        <dsp:cNvSpPr/>
      </dsp:nvSpPr>
      <dsp:spPr>
        <a:xfrm>
          <a:off x="0" y="4869290"/>
          <a:ext cx="5421923"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D4A90D-15D8-48AF-9B34-E1B38A3417DE}">
      <dsp:nvSpPr>
        <dsp:cNvPr id="0" name=""/>
        <dsp:cNvSpPr/>
      </dsp:nvSpPr>
      <dsp:spPr>
        <a:xfrm>
          <a:off x="235585" y="5044518"/>
          <a:ext cx="428336" cy="4283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D613DB-94A7-46BF-B18C-A093E1A3125D}">
      <dsp:nvSpPr>
        <dsp:cNvPr id="0" name=""/>
        <dsp:cNvSpPr/>
      </dsp:nvSpPr>
      <dsp:spPr>
        <a:xfrm>
          <a:off x="899507" y="4869290"/>
          <a:ext cx="4522415"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a:t>Complete </a:t>
          </a:r>
          <a:r>
            <a:rPr lang="en-US" sz="1900" kern="1200" dirty="0" err="1"/>
            <a:t>una</a:t>
          </a:r>
          <a:r>
            <a:rPr lang="en-US" sz="1900" kern="1200" dirty="0"/>
            <a:t> </a:t>
          </a:r>
          <a:r>
            <a:rPr lang="en-US" sz="1900" kern="1200" dirty="0" err="1"/>
            <a:t>nueva</a:t>
          </a:r>
          <a:r>
            <a:rPr lang="en-US" sz="1900" kern="1200" dirty="0"/>
            <a:t> forma </a:t>
          </a:r>
          <a:r>
            <a:rPr lang="en-US" sz="1900" kern="1200" dirty="0" err="1"/>
            <a:t>cada</a:t>
          </a:r>
          <a:r>
            <a:rPr lang="en-US" sz="1900" kern="1200" dirty="0"/>
            <a:t> </a:t>
          </a:r>
          <a:r>
            <a:rPr lang="en-US" sz="1900" kern="1200" dirty="0" err="1"/>
            <a:t>año</a:t>
          </a:r>
          <a:r>
            <a:rPr lang="en-US" sz="1900" kern="1200" dirty="0"/>
            <a:t> – </a:t>
          </a:r>
          <a:r>
            <a:rPr lang="en-US" sz="1900" kern="1200" dirty="0" err="1"/>
            <a:t>usualmente</a:t>
          </a:r>
          <a:r>
            <a:rPr lang="en-US" sz="1900" kern="1200" dirty="0"/>
            <a:t> </a:t>
          </a:r>
          <a:r>
            <a:rPr lang="en-US" sz="1900" kern="1200" dirty="0" err="1"/>
            <a:t>abre</a:t>
          </a:r>
          <a:r>
            <a:rPr lang="en-US" sz="1900" kern="1200" dirty="0"/>
            <a:t> </a:t>
          </a:r>
          <a:r>
            <a:rPr lang="en-US" sz="1900" kern="1200" dirty="0" err="1"/>
            <a:t>el</a:t>
          </a:r>
          <a:r>
            <a:rPr lang="en-US" sz="1900" kern="1200" dirty="0"/>
            <a:t> 1ero de </a:t>
          </a:r>
          <a:r>
            <a:rPr lang="en-US" sz="1900" kern="1200" dirty="0" err="1"/>
            <a:t>Octubre</a:t>
          </a:r>
          <a:r>
            <a:rPr lang="en-US" sz="1900" kern="1200" dirty="0"/>
            <a:t>.</a:t>
          </a:r>
        </a:p>
      </dsp:txBody>
      <dsp:txXfrm>
        <a:off x="899507" y="4869290"/>
        <a:ext cx="4522415" cy="7787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6694C-E593-4EBF-8748-5A65A9F36B8B}">
      <dsp:nvSpPr>
        <dsp:cNvPr id="0" name=""/>
        <dsp:cNvSpPr/>
      </dsp:nvSpPr>
      <dsp:spPr>
        <a:xfrm>
          <a:off x="0" y="575865"/>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El </a:t>
          </a:r>
          <a:r>
            <a:rPr lang="en-US" sz="1600" kern="1200" dirty="0" err="1"/>
            <a:t>número</a:t>
          </a:r>
          <a:r>
            <a:rPr lang="en-US" sz="1600" kern="1200" dirty="0"/>
            <a:t> de </a:t>
          </a:r>
          <a:r>
            <a:rPr lang="en-US" sz="1600" kern="1200" dirty="0" err="1"/>
            <a:t>telefóno</a:t>
          </a:r>
          <a:r>
            <a:rPr lang="en-US" sz="1600" kern="1200" dirty="0"/>
            <a:t>, </a:t>
          </a:r>
          <a:r>
            <a:rPr lang="en-US" sz="1600" kern="1200" dirty="0" err="1"/>
            <a:t>Número</a:t>
          </a:r>
          <a:r>
            <a:rPr lang="en-US" sz="1600" kern="1200" dirty="0"/>
            <a:t> de Seguro Social, y </a:t>
          </a:r>
          <a:r>
            <a:rPr lang="en-US" sz="1600" kern="1200" dirty="0" err="1"/>
            <a:t>correo</a:t>
          </a:r>
          <a:r>
            <a:rPr lang="en-US" sz="1600" kern="1200" dirty="0"/>
            <a:t> </a:t>
          </a:r>
          <a:r>
            <a:rPr lang="en-US" sz="1600" kern="1200" dirty="0" err="1"/>
            <a:t>electrónico</a:t>
          </a:r>
          <a:r>
            <a:rPr lang="en-US" sz="1600" kern="1200" dirty="0"/>
            <a:t> </a:t>
          </a:r>
          <a:r>
            <a:rPr lang="en-US" sz="1600" kern="1200" dirty="0" err="1"/>
            <a:t>pueden</a:t>
          </a:r>
          <a:r>
            <a:rPr lang="en-US" sz="1600" kern="1200" dirty="0"/>
            <a:t> ser </a:t>
          </a:r>
          <a:r>
            <a:rPr lang="en-US" sz="1600" kern="1200" dirty="0" err="1"/>
            <a:t>asociado</a:t>
          </a:r>
          <a:r>
            <a:rPr lang="en-US" sz="1600" kern="1200" dirty="0"/>
            <a:t> con un solo FSA ID</a:t>
          </a:r>
        </a:p>
      </dsp:txBody>
      <dsp:txXfrm>
        <a:off x="0" y="575865"/>
        <a:ext cx="2357437" cy="1414462"/>
      </dsp:txXfrm>
    </dsp:sp>
    <dsp:sp modelId="{E210E817-22E3-4B0E-907A-EFEEB6937269}">
      <dsp:nvSpPr>
        <dsp:cNvPr id="0" name=""/>
        <dsp:cNvSpPr/>
      </dsp:nvSpPr>
      <dsp:spPr>
        <a:xfrm>
          <a:off x="2593181" y="575865"/>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utilize </a:t>
          </a:r>
          <a:r>
            <a:rPr lang="en-US" sz="1600" kern="1200" dirty="0" err="1"/>
            <a:t>su</a:t>
          </a:r>
          <a:r>
            <a:rPr lang="en-US" sz="1600" kern="1200" dirty="0"/>
            <a:t> </a:t>
          </a:r>
          <a:r>
            <a:rPr lang="en-US" sz="1600" kern="1200" dirty="0" err="1"/>
            <a:t>correo</a:t>
          </a:r>
          <a:r>
            <a:rPr lang="en-US" sz="1600" kern="1200" dirty="0"/>
            <a:t> </a:t>
          </a:r>
          <a:r>
            <a:rPr lang="en-US" sz="1600" kern="1200" dirty="0" err="1"/>
            <a:t>electrónico</a:t>
          </a:r>
          <a:r>
            <a:rPr lang="en-US" sz="1600" kern="1200" dirty="0"/>
            <a:t> de la </a:t>
          </a:r>
          <a:r>
            <a:rPr lang="en-US" sz="1600" kern="1200" dirty="0" err="1"/>
            <a:t>escuela</a:t>
          </a:r>
          <a:r>
            <a:rPr lang="en-US" sz="1600" kern="1200" dirty="0"/>
            <a:t> </a:t>
          </a:r>
          <a:r>
            <a:rPr lang="en-US" sz="1600" kern="1200" dirty="0" err="1"/>
            <a:t>secundaria</a:t>
          </a:r>
          <a:endParaRPr lang="en-US" sz="1600" kern="1200" dirty="0"/>
        </a:p>
      </dsp:txBody>
      <dsp:txXfrm>
        <a:off x="2593181" y="575865"/>
        <a:ext cx="2357437" cy="1414462"/>
      </dsp:txXfrm>
    </dsp:sp>
    <dsp:sp modelId="{5DD2B6E9-9569-496E-B66C-4BC90B7986BB}">
      <dsp:nvSpPr>
        <dsp:cNvPr id="0" name=""/>
        <dsp:cNvSpPr/>
      </dsp:nvSpPr>
      <dsp:spPr>
        <a:xfrm>
          <a:off x="5186362" y="575865"/>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Ambos padres </a:t>
          </a:r>
          <a:r>
            <a:rPr lang="en-US" sz="1600" kern="1200" dirty="0" err="1"/>
            <a:t>deben</a:t>
          </a:r>
          <a:r>
            <a:rPr lang="en-US" sz="1600" kern="1200" dirty="0"/>
            <a:t> </a:t>
          </a:r>
          <a:r>
            <a:rPr lang="en-US" sz="1600" kern="1200" dirty="0" err="1"/>
            <a:t>crear</a:t>
          </a:r>
          <a:r>
            <a:rPr lang="en-US" sz="1600" kern="1200" dirty="0"/>
            <a:t> un FSA ID</a:t>
          </a:r>
        </a:p>
      </dsp:txBody>
      <dsp:txXfrm>
        <a:off x="5186362" y="575865"/>
        <a:ext cx="2357437" cy="1414462"/>
      </dsp:txXfrm>
    </dsp:sp>
    <dsp:sp modelId="{B3EDFC30-0A61-48EF-8A34-23EB0BB10EAE}">
      <dsp:nvSpPr>
        <dsp:cNvPr id="0" name=""/>
        <dsp:cNvSpPr/>
      </dsp:nvSpPr>
      <dsp:spPr>
        <a:xfrm>
          <a:off x="1296590" y="2226071"/>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Cada</a:t>
          </a:r>
          <a:r>
            <a:rPr lang="en-US" sz="1600" kern="1200" dirty="0"/>
            <a:t> </a:t>
          </a:r>
          <a:r>
            <a:rPr lang="en-US" sz="1600" kern="1200" dirty="0" err="1"/>
            <a:t>estudiante</a:t>
          </a:r>
          <a:r>
            <a:rPr lang="en-US" sz="1600" kern="1200" dirty="0"/>
            <a:t> que complete </a:t>
          </a:r>
          <a:r>
            <a:rPr lang="en-US" sz="1600" kern="1200" dirty="0" err="1"/>
            <a:t>una</a:t>
          </a:r>
          <a:r>
            <a:rPr lang="en-US" sz="1600" kern="1200" dirty="0"/>
            <a:t> FAFSA </a:t>
          </a:r>
          <a:r>
            <a:rPr lang="en-US" sz="1600" kern="1200" dirty="0" err="1"/>
            <a:t>necesita</a:t>
          </a:r>
          <a:r>
            <a:rPr lang="en-US" sz="1600" kern="1200" dirty="0"/>
            <a:t> un FSA ID</a:t>
          </a:r>
        </a:p>
      </dsp:txBody>
      <dsp:txXfrm>
        <a:off x="1296590" y="2226071"/>
        <a:ext cx="2357437" cy="1414462"/>
      </dsp:txXfrm>
    </dsp:sp>
    <dsp:sp modelId="{9FBDAE65-B437-4975-9FFC-8B035C253F0A}">
      <dsp:nvSpPr>
        <dsp:cNvPr id="0" name=""/>
        <dsp:cNvSpPr/>
      </dsp:nvSpPr>
      <dsp:spPr>
        <a:xfrm>
          <a:off x="3889771" y="2226071"/>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El FSA ID no </a:t>
          </a:r>
          <a:r>
            <a:rPr lang="en-US" sz="1600" kern="1200" dirty="0" err="1"/>
            <a:t>debe</a:t>
          </a:r>
          <a:r>
            <a:rPr lang="en-US" sz="1600" kern="1200" dirty="0"/>
            <a:t> ser </a:t>
          </a:r>
          <a:r>
            <a:rPr lang="en-US" sz="1600" kern="1200" dirty="0" err="1"/>
            <a:t>compartido</a:t>
          </a:r>
          <a:r>
            <a:rPr lang="en-US" sz="1600" kern="1200" dirty="0"/>
            <a:t> con </a:t>
          </a:r>
          <a:r>
            <a:rPr lang="en-US" sz="1600" kern="1200" dirty="0" err="1"/>
            <a:t>otros</a:t>
          </a:r>
          <a:endParaRPr lang="en-US" sz="1600" kern="1200" dirty="0"/>
        </a:p>
      </dsp:txBody>
      <dsp:txXfrm>
        <a:off x="3889771" y="2226071"/>
        <a:ext cx="2357437" cy="1414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DA33C-8B8E-4609-AD48-B7F7CE40714E}">
      <dsp:nvSpPr>
        <dsp:cNvPr id="0" name=""/>
        <dsp:cNvSpPr/>
      </dsp:nvSpPr>
      <dsp:spPr>
        <a:xfrm>
          <a:off x="0" y="360705"/>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Huerfano(a)/Bajo tutela de </a:t>
          </a:r>
          <a:r>
            <a:rPr lang="en-US" sz="2100" kern="1200" dirty="0" err="1"/>
            <a:t>Tribunales</a:t>
          </a:r>
          <a:r>
            <a:rPr lang="en-US" sz="2100" kern="1200" dirty="0"/>
            <a:t> o Crianza Temporal</a:t>
          </a:r>
        </a:p>
      </dsp:txBody>
      <dsp:txXfrm>
        <a:off x="0" y="360705"/>
        <a:ext cx="2357437" cy="1414462"/>
      </dsp:txXfrm>
    </dsp:sp>
    <dsp:sp modelId="{CF85D0FD-EF24-494E-9F42-AC64999BAA24}">
      <dsp:nvSpPr>
        <dsp:cNvPr id="0" name=""/>
        <dsp:cNvSpPr/>
      </dsp:nvSpPr>
      <dsp:spPr>
        <a:xfrm>
          <a:off x="2593181" y="360705"/>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Estudiante</a:t>
          </a:r>
          <a:r>
            <a:rPr lang="en-US" sz="2100" kern="1200" dirty="0"/>
            <a:t> de </a:t>
          </a:r>
          <a:r>
            <a:rPr lang="en-US" sz="2100" kern="1200" dirty="0" err="1"/>
            <a:t>postgrado</a:t>
          </a:r>
          <a:r>
            <a:rPr lang="en-US" sz="2100" kern="1200" dirty="0"/>
            <a:t> (</a:t>
          </a:r>
          <a:r>
            <a:rPr lang="en-US" sz="2100" kern="1200" dirty="0" err="1"/>
            <a:t>Maestria</a:t>
          </a:r>
          <a:r>
            <a:rPr lang="en-US" sz="2100" kern="1200" dirty="0"/>
            <a:t> o </a:t>
          </a:r>
          <a:r>
            <a:rPr lang="en-US" sz="2100" kern="1200" dirty="0" err="1"/>
            <a:t>doctorado</a:t>
          </a:r>
          <a:r>
            <a:rPr lang="en-US" sz="2100" kern="1200" dirty="0"/>
            <a:t>)		</a:t>
          </a:r>
        </a:p>
      </dsp:txBody>
      <dsp:txXfrm>
        <a:off x="2593181" y="360705"/>
        <a:ext cx="2357437" cy="1414462"/>
      </dsp:txXfrm>
    </dsp:sp>
    <dsp:sp modelId="{4717E6C5-C822-479B-8BBB-66C50DF51DC0}">
      <dsp:nvSpPr>
        <dsp:cNvPr id="0" name=""/>
        <dsp:cNvSpPr/>
      </dsp:nvSpPr>
      <dsp:spPr>
        <a:xfrm>
          <a:off x="5186362" y="360705"/>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Emancipado</a:t>
          </a:r>
          <a:r>
            <a:rPr lang="en-US" sz="2100" kern="1200" dirty="0"/>
            <a:t>/Tutela Legal</a:t>
          </a:r>
        </a:p>
      </dsp:txBody>
      <dsp:txXfrm>
        <a:off x="5186362" y="360705"/>
        <a:ext cx="2357437" cy="1414462"/>
      </dsp:txXfrm>
    </dsp:sp>
    <dsp:sp modelId="{8FB87529-E49C-4CB0-BC97-A236E6D13DC7}">
      <dsp:nvSpPr>
        <dsp:cNvPr id="0" name=""/>
        <dsp:cNvSpPr/>
      </dsp:nvSpPr>
      <dsp:spPr>
        <a:xfrm>
          <a:off x="0" y="2010911"/>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Estado Civil</a:t>
          </a:r>
        </a:p>
      </dsp:txBody>
      <dsp:txXfrm>
        <a:off x="0" y="2010911"/>
        <a:ext cx="2357437" cy="1414462"/>
      </dsp:txXfrm>
    </dsp:sp>
    <dsp:sp modelId="{81191E30-06B7-46FF-89B8-FC65147E5E6B}">
      <dsp:nvSpPr>
        <dsp:cNvPr id="0" name=""/>
        <dsp:cNvSpPr/>
      </dsp:nvSpPr>
      <dsp:spPr>
        <a:xfrm>
          <a:off x="2593181" y="2010911"/>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Tiene </a:t>
          </a:r>
          <a:r>
            <a:rPr lang="en-US" sz="2100" kern="1200" dirty="0" err="1"/>
            <a:t>hijos</a:t>
          </a:r>
          <a:r>
            <a:rPr lang="en-US" sz="2100" kern="1200" dirty="0"/>
            <a:t>/ </a:t>
          </a:r>
          <a:r>
            <a:rPr lang="en-US" sz="2100" kern="1200" dirty="0" err="1"/>
            <a:t>dependientes</a:t>
          </a:r>
          <a:endParaRPr lang="en-US" sz="2100" kern="1200" dirty="0"/>
        </a:p>
      </dsp:txBody>
      <dsp:txXfrm>
        <a:off x="2593181" y="2010911"/>
        <a:ext cx="2357437" cy="1414462"/>
      </dsp:txXfrm>
    </dsp:sp>
    <dsp:sp modelId="{3F13C0B5-2F1E-42FC-AA38-D3DC5B42B8FA}">
      <dsp:nvSpPr>
        <dsp:cNvPr id="0" name=""/>
        <dsp:cNvSpPr/>
      </dsp:nvSpPr>
      <dsp:spPr>
        <a:xfrm>
          <a:off x="5186362" y="2010911"/>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Veterano</a:t>
          </a:r>
          <a:r>
            <a:rPr lang="en-US" sz="2100" kern="1200" dirty="0"/>
            <a:t>(a) de las </a:t>
          </a:r>
          <a:r>
            <a:rPr lang="en-US" sz="2100" kern="1200" dirty="0" err="1"/>
            <a:t>fuerzas</a:t>
          </a:r>
          <a:r>
            <a:rPr lang="en-US" sz="2100" kern="1200" dirty="0"/>
            <a:t> armadas de EE. UU</a:t>
          </a:r>
        </a:p>
      </dsp:txBody>
      <dsp:txXfrm>
        <a:off x="5186362" y="2010911"/>
        <a:ext cx="2357437" cy="14144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25603CC5-960E-45E9-9D3C-A9869C00C477}" type="datetimeFigureOut">
              <a:rPr lang="en-US" smtClean="0"/>
              <a:t>10/28/2024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CD1D57F9-A13F-4E57-B378-C0BF79783895}" type="slidenum">
              <a:rPr lang="en-US" smtClean="0"/>
              <a:t>‹#›</a:t>
            </a:fld>
            <a:endParaRPr lang="en-US" dirty="0"/>
          </a:p>
        </p:txBody>
      </p:sp>
    </p:spTree>
    <p:extLst>
      <p:ext uri="{BB962C8B-B14F-4D97-AF65-F5344CB8AC3E}">
        <p14:creationId xmlns:p14="http://schemas.microsoft.com/office/powerpoint/2010/main" val="131208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23C920B-11C6-41BF-A937-7507A18396F9}" type="datetimeFigureOut">
              <a:rPr lang="en-US" smtClean="0"/>
              <a:t>10/28/2024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63C40C5-B45F-4976-B6F7-C5B08542A87E}" type="slidenum">
              <a:rPr lang="en-US" smtClean="0"/>
              <a:t>‹#›</a:t>
            </a:fld>
            <a:endParaRPr lang="en-US" dirty="0"/>
          </a:p>
        </p:txBody>
      </p:sp>
    </p:spTree>
    <p:extLst>
      <p:ext uri="{BB962C8B-B14F-4D97-AF65-F5344CB8AC3E}">
        <p14:creationId xmlns:p14="http://schemas.microsoft.com/office/powerpoint/2010/main" val="100008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D325C-CB3B-4EC6-A1A3-69D8AFC525C9}"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C3132-73E7-428A-9B80-08F13D05766A}"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4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D325C-CB3B-4EC6-A1A3-69D8AFC525C9}"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45955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D325C-CB3B-4EC6-A1A3-69D8AFC525C9}"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2161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D325C-CB3B-4EC6-A1A3-69D8AFC525C9}"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33610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D325C-CB3B-4EC6-A1A3-69D8AFC525C9}"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C3132-73E7-428A-9B80-08F13D05766A}"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65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BD325C-CB3B-4EC6-A1A3-69D8AFC525C9}" type="datetimeFigureOut">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43666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BD325C-CB3B-4EC6-A1A3-69D8AFC525C9}" type="datetimeFigureOut">
              <a:rPr lang="en-US" smtClean="0"/>
              <a:t>10/28/2024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307852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BD325C-CB3B-4EC6-A1A3-69D8AFC525C9}" type="datetimeFigureOut">
              <a:rPr lang="en-US" smtClean="0"/>
              <a:t>10/28/2024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73001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BD325C-CB3B-4EC6-A1A3-69D8AFC525C9}" type="datetimeFigureOut">
              <a:rPr lang="en-US" smtClean="0"/>
              <a:t>10/28/2024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204365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5BD325C-CB3B-4EC6-A1A3-69D8AFC525C9}" type="datetimeFigureOut">
              <a:rPr lang="en-US" smtClean="0"/>
              <a:t>10/28/2024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0C3132-73E7-428A-9B80-08F13D05766A}" type="slidenum">
              <a:rPr lang="en-US" smtClean="0"/>
              <a:t>‹#›</a:t>
            </a:fld>
            <a:endParaRPr lang="en-US" dirty="0"/>
          </a:p>
        </p:txBody>
      </p:sp>
    </p:spTree>
    <p:extLst>
      <p:ext uri="{BB962C8B-B14F-4D97-AF65-F5344CB8AC3E}">
        <p14:creationId xmlns:p14="http://schemas.microsoft.com/office/powerpoint/2010/main" val="321208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BD325C-CB3B-4EC6-A1A3-69D8AFC525C9}" type="datetimeFigureOut">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296978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5BD325C-CB3B-4EC6-A1A3-69D8AFC525C9}" type="datetimeFigureOut">
              <a:rPr lang="en-US" smtClean="0"/>
              <a:t>10/28/2024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50C3132-73E7-428A-9B80-08F13D05766A}"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85736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studentaid.gov/fsa-id/create-account/launc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6.xml"/><Relationship Id="rId4" Type="http://schemas.openxmlformats.org/officeDocument/2006/relationships/image" Target="../media/image9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ohasfaa.memberclicks.net/stu-par-resources" TargetMode="External"/><Relationship Id="rId2" Type="http://schemas.openxmlformats.org/officeDocument/2006/relationships/hyperlink" Target="https://studentaid.gov/"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77378" y="758952"/>
            <a:ext cx="6038022" cy="3566160"/>
          </a:xfrm>
        </p:spPr>
        <p:txBody>
          <a:bodyPr>
            <a:normAutofit/>
          </a:bodyPr>
          <a:lstStyle/>
          <a:p>
            <a:r>
              <a:rPr lang="en-US" sz="4400" b="1" dirty="0" err="1">
                <a:latin typeface="Verdana" panose="020B0604030504040204" pitchFamily="34" charset="0"/>
                <a:ea typeface="Verdana" panose="020B0604030504040204" pitchFamily="34" charset="0"/>
                <a:cs typeface="Verdana" panose="020B0604030504040204" pitchFamily="34" charset="0"/>
              </a:rPr>
              <a:t>Ayuda</a:t>
            </a:r>
            <a:r>
              <a:rPr lang="en-US" sz="4400" b="1" dirty="0">
                <a:latin typeface="Verdana" panose="020B0604030504040204" pitchFamily="34" charset="0"/>
                <a:ea typeface="Verdana" panose="020B0604030504040204" pitchFamily="34" charset="0"/>
                <a:cs typeface="Verdana" panose="020B0604030504040204" pitchFamily="34" charset="0"/>
              </a:rPr>
              <a:t> </a:t>
            </a:r>
            <a:r>
              <a:rPr lang="en-US" sz="4400" b="1" dirty="0" err="1">
                <a:latin typeface="Verdana" panose="020B0604030504040204" pitchFamily="34" charset="0"/>
                <a:ea typeface="Verdana" panose="020B0604030504040204" pitchFamily="34" charset="0"/>
                <a:cs typeface="Verdana" panose="020B0604030504040204" pitchFamily="34" charset="0"/>
              </a:rPr>
              <a:t>Financiera</a:t>
            </a:r>
            <a:r>
              <a:rPr lang="en-US" sz="4400" b="1" dirty="0">
                <a:latin typeface="Verdana" panose="020B0604030504040204" pitchFamily="34" charset="0"/>
                <a:ea typeface="Verdana" panose="020B0604030504040204" pitchFamily="34" charset="0"/>
                <a:cs typeface="Verdana" panose="020B0604030504040204" pitchFamily="34" charset="0"/>
              </a:rPr>
              <a:t>: </a:t>
            </a:r>
            <a:r>
              <a:rPr lang="en-US" sz="4000" b="1" dirty="0">
                <a:latin typeface="Verdana" panose="020B0604030504040204" pitchFamily="34" charset="0"/>
                <a:ea typeface="Verdana" panose="020B0604030504040204" pitchFamily="34" charset="0"/>
                <a:cs typeface="Verdana" panose="020B0604030504040204" pitchFamily="34" charset="0"/>
              </a:rPr>
              <a:t>Lo </a:t>
            </a:r>
            <a:r>
              <a:rPr lang="en-US" sz="4000" b="1" dirty="0" err="1">
                <a:latin typeface="Verdana" panose="020B0604030504040204" pitchFamily="34" charset="0"/>
                <a:ea typeface="Verdana" panose="020B0604030504040204" pitchFamily="34" charset="0"/>
                <a:cs typeface="Verdana" panose="020B0604030504040204" pitchFamily="34" charset="0"/>
              </a:rPr>
              <a:t>Básico</a:t>
            </a:r>
            <a:r>
              <a:rPr lang="en-US" sz="4000" b="1" dirty="0">
                <a:latin typeface="Verdana" panose="020B0604030504040204" pitchFamily="34" charset="0"/>
                <a:ea typeface="Verdana" panose="020B0604030504040204" pitchFamily="34" charset="0"/>
                <a:cs typeface="Verdana" panose="020B0604030504040204" pitchFamily="34" charset="0"/>
              </a:rPr>
              <a:t> y </a:t>
            </a:r>
            <a:r>
              <a:rPr lang="en-US" sz="4000" b="1" dirty="0" err="1">
                <a:latin typeface="Verdana" panose="020B0604030504040204" pitchFamily="34" charset="0"/>
                <a:ea typeface="Verdana" panose="020B0604030504040204" pitchFamily="34" charset="0"/>
                <a:cs typeface="Verdana" panose="020B0604030504040204" pitchFamily="34" charset="0"/>
              </a:rPr>
              <a:t>los</a:t>
            </a:r>
            <a:r>
              <a:rPr lang="en-US" sz="4000" b="1" dirty="0">
                <a:latin typeface="Verdana" panose="020B0604030504040204" pitchFamily="34" charset="0"/>
                <a:ea typeface="Verdana" panose="020B0604030504040204" pitchFamily="34" charset="0"/>
                <a:cs typeface="Verdana" panose="020B0604030504040204" pitchFamily="34" charset="0"/>
              </a:rPr>
              <a:t> </a:t>
            </a:r>
            <a:r>
              <a:rPr lang="en-US" sz="4000" b="1" dirty="0" err="1">
                <a:latin typeface="Verdana" panose="020B0604030504040204" pitchFamily="34" charset="0"/>
                <a:ea typeface="Verdana" panose="020B0604030504040204" pitchFamily="34" charset="0"/>
                <a:cs typeface="Verdana" panose="020B0604030504040204" pitchFamily="34" charset="0"/>
              </a:rPr>
              <a:t>Nuevos</a:t>
            </a:r>
            <a:r>
              <a:rPr lang="en-US" sz="4000" b="1" dirty="0">
                <a:latin typeface="Verdana" panose="020B0604030504040204" pitchFamily="34" charset="0"/>
                <a:ea typeface="Verdana" panose="020B0604030504040204" pitchFamily="34" charset="0"/>
                <a:cs typeface="Verdana" panose="020B0604030504040204" pitchFamily="34" charset="0"/>
              </a:rPr>
              <a:t> </a:t>
            </a:r>
            <a:r>
              <a:rPr lang="en-US" sz="4000" b="1" dirty="0" err="1">
                <a:latin typeface="Verdana" panose="020B0604030504040204" pitchFamily="34" charset="0"/>
                <a:ea typeface="Verdana" panose="020B0604030504040204" pitchFamily="34" charset="0"/>
                <a:cs typeface="Verdana" panose="020B0604030504040204" pitchFamily="34" charset="0"/>
              </a:rPr>
              <a:t>Detalles</a:t>
            </a:r>
            <a:r>
              <a:rPr lang="en-US" sz="4000" b="1" dirty="0">
                <a:latin typeface="Verdana" panose="020B0604030504040204" pitchFamily="34" charset="0"/>
                <a:ea typeface="Verdana" panose="020B0604030504040204" pitchFamily="34" charset="0"/>
                <a:cs typeface="Verdana" panose="020B0604030504040204" pitchFamily="34" charset="0"/>
              </a:rPr>
              <a:t> </a:t>
            </a:r>
            <a:r>
              <a:rPr lang="en-US" sz="4000" b="1" dirty="0" err="1">
                <a:latin typeface="Verdana" panose="020B0604030504040204" pitchFamily="34" charset="0"/>
                <a:ea typeface="Verdana" panose="020B0604030504040204" pitchFamily="34" charset="0"/>
                <a:cs typeface="Verdana" panose="020B0604030504040204" pitchFamily="34" charset="0"/>
              </a:rPr>
              <a:t>en</a:t>
            </a:r>
            <a:r>
              <a:rPr lang="en-US" sz="4000" b="1" dirty="0">
                <a:latin typeface="Verdana" panose="020B0604030504040204" pitchFamily="34" charset="0"/>
                <a:ea typeface="Verdana" panose="020B0604030504040204" pitchFamily="34" charset="0"/>
                <a:cs typeface="Verdana" panose="020B0604030504040204" pitchFamily="34" charset="0"/>
              </a:rPr>
              <a:t> </a:t>
            </a:r>
            <a:r>
              <a:rPr lang="en-US" sz="4000" b="1" dirty="0" err="1">
                <a:latin typeface="Verdana" panose="020B0604030504040204" pitchFamily="34" charset="0"/>
                <a:ea typeface="Verdana" panose="020B0604030504040204" pitchFamily="34" charset="0"/>
                <a:cs typeface="Verdana" panose="020B0604030504040204" pitchFamily="34" charset="0"/>
              </a:rPr>
              <a:t>Nuestro</a:t>
            </a:r>
            <a:r>
              <a:rPr lang="en-US" sz="4000" b="1" dirty="0">
                <a:latin typeface="Verdana" panose="020B0604030504040204" pitchFamily="34" charset="0"/>
                <a:ea typeface="Verdana" panose="020B0604030504040204" pitchFamily="34" charset="0"/>
                <a:cs typeface="Verdana" panose="020B0604030504040204" pitchFamily="34" charset="0"/>
              </a:rPr>
              <a:t> Mundo de Cambio </a:t>
            </a:r>
            <a:r>
              <a:rPr lang="en-US" sz="4000" b="1" dirty="0" err="1">
                <a:latin typeface="Verdana" panose="020B0604030504040204" pitchFamily="34" charset="0"/>
                <a:ea typeface="Verdana" panose="020B0604030504040204" pitchFamily="34" charset="0"/>
                <a:cs typeface="Verdana" panose="020B0604030504040204" pitchFamily="34" charset="0"/>
              </a:rPr>
              <a:t>Constante</a:t>
            </a:r>
            <a:endParaRPr lang="en-US" sz="4400" dirty="0"/>
          </a:p>
        </p:txBody>
      </p:sp>
      <p:pic>
        <p:nvPicPr>
          <p:cNvPr id="6" name="Graphic 5" descr="Money">
            <a:extLst>
              <a:ext uri="{FF2B5EF4-FFF2-40B4-BE49-F238E27FC236}">
                <a16:creationId xmlns:a16="http://schemas.microsoft.com/office/drawing/2014/main" id="{78668C81-0B7D-1EF6-01A0-1A5D572DB6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363" y="2251093"/>
            <a:ext cx="1837115" cy="1837115"/>
          </a:xfrm>
          <a:prstGeom prst="rect">
            <a:avLst/>
          </a:prstGeom>
        </p:spPr>
      </p:pic>
      <p:sp>
        <p:nvSpPr>
          <p:cNvPr id="3" name="TextBox 2">
            <a:extLst>
              <a:ext uri="{FF2B5EF4-FFF2-40B4-BE49-F238E27FC236}">
                <a16:creationId xmlns:a16="http://schemas.microsoft.com/office/drawing/2014/main" id="{F5DE1415-84D8-B0AD-B910-39391CE5033E}"/>
              </a:ext>
            </a:extLst>
          </p:cNvPr>
          <p:cNvSpPr txBox="1"/>
          <p:nvPr/>
        </p:nvSpPr>
        <p:spPr>
          <a:xfrm>
            <a:off x="134178" y="5729716"/>
            <a:ext cx="4800600" cy="369332"/>
          </a:xfrm>
          <a:prstGeom prst="rect">
            <a:avLst/>
          </a:prstGeom>
          <a:noFill/>
        </p:spPr>
        <p:txBody>
          <a:bodyPr wrap="square" rtlCol="0">
            <a:spAutoFit/>
          </a:bodyPr>
          <a:lstStyle/>
          <a:p>
            <a:r>
              <a:rPr lang="en-US" dirty="0"/>
              <a:t>OASFAA Outreach Committee</a:t>
            </a:r>
          </a:p>
        </p:txBody>
      </p:sp>
    </p:spTree>
    <p:extLst>
      <p:ext uri="{BB962C8B-B14F-4D97-AF65-F5344CB8AC3E}">
        <p14:creationId xmlns:p14="http://schemas.microsoft.com/office/powerpoint/2010/main" val="297973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1">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7" name="Rectangle 13">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8" name="Straight Connector 15">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17">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3731078" y="634946"/>
            <a:ext cx="4931229" cy="1450757"/>
          </a:xfrm>
        </p:spPr>
        <p:txBody>
          <a:bodyPr vert="horz" lIns="91440" tIns="45720" rIns="91440" bIns="45720" rtlCol="0" anchor="b">
            <a:normAutofit fontScale="90000"/>
          </a:bodyPr>
          <a:lstStyle/>
          <a:p>
            <a:r>
              <a:rPr lang="en-US" sz="4400" dirty="0" err="1"/>
              <a:t>Asistencia</a:t>
            </a:r>
            <a:r>
              <a:rPr lang="en-US" sz="4400" dirty="0"/>
              <a:t> de </a:t>
            </a:r>
            <a:r>
              <a:rPr lang="en-US" sz="4400" dirty="0" err="1"/>
              <a:t>Autoayuda</a:t>
            </a:r>
            <a:r>
              <a:rPr lang="en-US" sz="4400" dirty="0"/>
              <a:t>: </a:t>
            </a:r>
            <a:r>
              <a:rPr lang="en-US" sz="4400" dirty="0" err="1"/>
              <a:t>Programa</a:t>
            </a:r>
            <a:r>
              <a:rPr lang="en-US" sz="4400" dirty="0"/>
              <a:t> de </a:t>
            </a:r>
            <a:r>
              <a:rPr lang="en-US" sz="4400" dirty="0" err="1"/>
              <a:t>Estudio</a:t>
            </a:r>
            <a:r>
              <a:rPr lang="en-US" sz="4400" dirty="0"/>
              <a:t> y </a:t>
            </a:r>
            <a:r>
              <a:rPr lang="en-US" sz="4400" dirty="0" err="1"/>
              <a:t>Trabajo</a:t>
            </a:r>
            <a:endParaRPr lang="en-US" sz="4400" dirty="0"/>
          </a:p>
        </p:txBody>
      </p:sp>
      <p:pic>
        <p:nvPicPr>
          <p:cNvPr id="7" name="Graphic 6" descr="Employee badge with solid fill">
            <a:extLst>
              <a:ext uri="{FF2B5EF4-FFF2-40B4-BE49-F238E27FC236}">
                <a16:creationId xmlns:a16="http://schemas.microsoft.com/office/drawing/2014/main" id="{C892A6FE-C924-9D25-7831-01B659AD71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475499" y="1796791"/>
            <a:ext cx="3000986" cy="3000986"/>
          </a:xfrm>
          <a:prstGeom prst="rect">
            <a:avLst/>
          </a:prstGeom>
        </p:spPr>
      </p:pic>
      <p:cxnSp>
        <p:nvCxnSpPr>
          <p:cNvPr id="30" name="Straight Connector 19">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3731076" y="2198914"/>
            <a:ext cx="4931230" cy="3670180"/>
          </a:xfrm>
        </p:spPr>
        <p:txBody>
          <a:bodyPr vert="horz" lIns="0" tIns="45720" rIns="0" bIns="45720" rtlCol="0">
            <a:normAutofit/>
          </a:bodyPr>
          <a:lstStyle/>
          <a:p>
            <a:pPr marL="0" indent="0">
              <a:spcAft>
                <a:spcPct val="50000"/>
              </a:spcAft>
              <a:buSzPct val="100000"/>
              <a:buFont typeface="Calibri" panose="020F0502020204030204" pitchFamily="34" charset="0"/>
              <a:buNone/>
              <a:defRPr/>
            </a:pPr>
            <a:r>
              <a:rPr lang="en-US" dirty="0" err="1"/>
              <a:t>Permite</a:t>
            </a:r>
            <a:r>
              <a:rPr lang="en-US" dirty="0"/>
              <a:t> al </a:t>
            </a:r>
            <a:r>
              <a:rPr lang="en-US" dirty="0" err="1"/>
              <a:t>estudiante</a:t>
            </a:r>
            <a:r>
              <a:rPr lang="en-US" dirty="0"/>
              <a:t> </a:t>
            </a:r>
            <a:r>
              <a:rPr lang="en-US" dirty="0" err="1"/>
              <a:t>ganar</a:t>
            </a:r>
            <a:r>
              <a:rPr lang="en-US" dirty="0"/>
              <a:t> dinero para </a:t>
            </a:r>
            <a:r>
              <a:rPr lang="en-US" dirty="0" err="1"/>
              <a:t>ayudar</a:t>
            </a:r>
            <a:r>
              <a:rPr lang="en-US" dirty="0"/>
              <a:t> a </a:t>
            </a:r>
            <a:r>
              <a:rPr lang="en-US" dirty="0" err="1"/>
              <a:t>pagar</a:t>
            </a:r>
            <a:r>
              <a:rPr lang="en-US" dirty="0"/>
              <a:t> </a:t>
            </a:r>
            <a:r>
              <a:rPr lang="en-US" dirty="0" err="1"/>
              <a:t>los</a:t>
            </a:r>
            <a:r>
              <a:rPr lang="en-US" dirty="0"/>
              <a:t> </a:t>
            </a:r>
            <a:r>
              <a:rPr lang="en-US" dirty="0" err="1"/>
              <a:t>costos</a:t>
            </a:r>
            <a:r>
              <a:rPr lang="en-US" dirty="0"/>
              <a:t> </a:t>
            </a:r>
            <a:r>
              <a:rPr lang="en-US" dirty="0" err="1"/>
              <a:t>universitarios</a:t>
            </a:r>
            <a:r>
              <a:rPr lang="en-US" dirty="0"/>
              <a:t> </a:t>
            </a:r>
            <a:r>
              <a:rPr lang="en-US" dirty="0" err="1"/>
              <a:t>en</a:t>
            </a:r>
            <a:r>
              <a:rPr lang="en-US" dirty="0"/>
              <a:t> forma de</a:t>
            </a:r>
          </a:p>
          <a:p>
            <a:pPr marL="393700" lvl="1" indent="0">
              <a:spcAft>
                <a:spcPct val="50000"/>
              </a:spcAft>
              <a:buSzPct val="100000"/>
              <a:buFont typeface="Calibri" panose="020F0502020204030204" pitchFamily="34" charset="0"/>
              <a:buNone/>
              <a:defRPr/>
            </a:pPr>
            <a:r>
              <a:rPr lang="en-US" dirty="0"/>
              <a:t>Un </a:t>
            </a:r>
            <a:r>
              <a:rPr lang="en-US" dirty="0" err="1"/>
              <a:t>sueldo</a:t>
            </a:r>
            <a:r>
              <a:rPr lang="en-US" dirty="0"/>
              <a:t>; o</a:t>
            </a:r>
          </a:p>
          <a:p>
            <a:pPr marL="393700" lvl="1" indent="0">
              <a:spcAft>
                <a:spcPct val="30000"/>
              </a:spcAft>
              <a:buSzPct val="100000"/>
              <a:buFont typeface="Calibri" panose="020F0502020204030204" pitchFamily="34" charset="0"/>
              <a:buNone/>
              <a:defRPr/>
            </a:pPr>
            <a:r>
              <a:rPr lang="en-US" dirty="0" err="1"/>
              <a:t>Compensación</a:t>
            </a:r>
            <a:r>
              <a:rPr lang="en-US" dirty="0"/>
              <a:t> no </a:t>
            </a:r>
            <a:r>
              <a:rPr lang="en-US" dirty="0" err="1"/>
              <a:t>monetaria</a:t>
            </a:r>
            <a:r>
              <a:rPr lang="en-US" dirty="0"/>
              <a:t>, </a:t>
            </a:r>
            <a:r>
              <a:rPr lang="en-US" dirty="0" err="1"/>
              <a:t>como</a:t>
            </a:r>
            <a:r>
              <a:rPr lang="en-US" dirty="0"/>
              <a:t> </a:t>
            </a:r>
            <a:r>
              <a:rPr lang="en-US" dirty="0" err="1"/>
              <a:t>alojamiento</a:t>
            </a:r>
            <a:r>
              <a:rPr lang="en-US" dirty="0"/>
              <a:t> y </a:t>
            </a:r>
            <a:r>
              <a:rPr lang="en-US" dirty="0" err="1"/>
              <a:t>alimento</a:t>
            </a:r>
            <a:endParaRPr lang="en-US" dirty="0"/>
          </a:p>
          <a:p>
            <a:pPr marL="0" indent="0">
              <a:spcAft>
                <a:spcPct val="30000"/>
              </a:spcAft>
              <a:buSzPct val="100000"/>
              <a:buFont typeface="Calibri" panose="020F0502020204030204" pitchFamily="34" charset="0"/>
              <a:buNone/>
              <a:defRPr/>
            </a:pPr>
            <a:r>
              <a:rPr lang="en-US" dirty="0"/>
              <a:t>El </a:t>
            </a:r>
            <a:r>
              <a:rPr lang="en-US" dirty="0" err="1"/>
              <a:t>estudiante</a:t>
            </a:r>
            <a:r>
              <a:rPr lang="en-US" dirty="0"/>
              <a:t> </a:t>
            </a:r>
            <a:r>
              <a:rPr lang="en-US" dirty="0" err="1"/>
              <a:t>determina</a:t>
            </a:r>
            <a:r>
              <a:rPr lang="en-US" dirty="0"/>
              <a:t> </a:t>
            </a:r>
            <a:r>
              <a:rPr lang="en-US" dirty="0" err="1"/>
              <a:t>si</a:t>
            </a:r>
            <a:r>
              <a:rPr lang="en-US" dirty="0"/>
              <a:t> decide </a:t>
            </a:r>
            <a:r>
              <a:rPr lang="en-US" dirty="0" err="1"/>
              <a:t>trabajar</a:t>
            </a:r>
            <a:r>
              <a:rPr lang="en-US" dirty="0"/>
              <a:t> o no y </a:t>
            </a:r>
            <a:r>
              <a:rPr lang="en-US" dirty="0" err="1"/>
              <a:t>el</a:t>
            </a:r>
            <a:r>
              <a:rPr lang="en-US" dirty="0"/>
              <a:t> </a:t>
            </a:r>
            <a:r>
              <a:rPr lang="en-US" dirty="0" err="1"/>
              <a:t>número</a:t>
            </a:r>
            <a:r>
              <a:rPr lang="en-US" dirty="0"/>
              <a:t> de horas que </a:t>
            </a:r>
            <a:r>
              <a:rPr lang="en-US" dirty="0" err="1"/>
              <a:t>trabajar</a:t>
            </a:r>
            <a:endParaRPr lang="en-US" dirty="0"/>
          </a:p>
          <a:p>
            <a:pPr marL="0" indent="0">
              <a:spcAft>
                <a:spcPct val="30000"/>
              </a:spcAft>
              <a:buSzPct val="100000"/>
              <a:buFont typeface="Calibri" panose="020F0502020204030204" pitchFamily="34" charset="0"/>
              <a:buNone/>
              <a:defRPr/>
            </a:pPr>
            <a:r>
              <a:rPr lang="en-US" dirty="0"/>
              <a:t>A </a:t>
            </a:r>
            <a:r>
              <a:rPr lang="en-US" dirty="0" err="1"/>
              <a:t>pesar</a:t>
            </a:r>
            <a:r>
              <a:rPr lang="en-US" dirty="0"/>
              <a:t> de que la </a:t>
            </a:r>
            <a:r>
              <a:rPr lang="en-US" dirty="0" err="1"/>
              <a:t>elegibilidad</a:t>
            </a:r>
            <a:r>
              <a:rPr lang="en-US" dirty="0"/>
              <a:t> </a:t>
            </a:r>
            <a:r>
              <a:rPr lang="en-US" dirty="0" err="1"/>
              <a:t>puede</a:t>
            </a:r>
            <a:r>
              <a:rPr lang="en-US" dirty="0"/>
              <a:t> </a:t>
            </a:r>
            <a:r>
              <a:rPr lang="en-US" dirty="0" err="1"/>
              <a:t>reflejarse</a:t>
            </a:r>
            <a:r>
              <a:rPr lang="en-US" dirty="0"/>
              <a:t> </a:t>
            </a:r>
            <a:r>
              <a:rPr lang="en-US" dirty="0" err="1"/>
              <a:t>en</a:t>
            </a:r>
            <a:r>
              <a:rPr lang="en-US" dirty="0"/>
              <a:t> </a:t>
            </a:r>
            <a:r>
              <a:rPr lang="en-US" dirty="0" err="1"/>
              <a:t>su</a:t>
            </a:r>
            <a:r>
              <a:rPr lang="en-US" dirty="0"/>
              <a:t> carta de </a:t>
            </a:r>
            <a:r>
              <a:rPr lang="en-US" dirty="0" err="1"/>
              <a:t>oferta</a:t>
            </a:r>
            <a:r>
              <a:rPr lang="en-US" dirty="0"/>
              <a:t> de la </a:t>
            </a:r>
            <a:r>
              <a:rPr lang="en-US" dirty="0" err="1"/>
              <a:t>ayuda</a:t>
            </a:r>
            <a:r>
              <a:rPr lang="en-US" dirty="0"/>
              <a:t> </a:t>
            </a:r>
            <a:r>
              <a:rPr lang="en-US" dirty="0" err="1"/>
              <a:t>financiera</a:t>
            </a:r>
            <a:r>
              <a:rPr lang="en-US" dirty="0"/>
              <a:t>, es </a:t>
            </a:r>
            <a:r>
              <a:rPr lang="en-US" dirty="0" err="1"/>
              <a:t>necesario</a:t>
            </a:r>
            <a:r>
              <a:rPr lang="en-US" dirty="0"/>
              <a:t> </a:t>
            </a:r>
            <a:r>
              <a:rPr lang="en-US" dirty="0" err="1"/>
              <a:t>llenar</a:t>
            </a:r>
            <a:r>
              <a:rPr lang="en-US" dirty="0"/>
              <a:t> </a:t>
            </a:r>
            <a:r>
              <a:rPr lang="en-US" dirty="0" err="1"/>
              <a:t>una</a:t>
            </a:r>
            <a:r>
              <a:rPr lang="en-US" dirty="0"/>
              <a:t> </a:t>
            </a:r>
            <a:r>
              <a:rPr lang="en-US" dirty="0" err="1"/>
              <a:t>aplicación</a:t>
            </a:r>
            <a:r>
              <a:rPr lang="en-US" dirty="0"/>
              <a:t> </a:t>
            </a:r>
            <a:r>
              <a:rPr lang="en-US" dirty="0" err="1"/>
              <a:t>por</a:t>
            </a:r>
            <a:r>
              <a:rPr lang="en-US" dirty="0"/>
              <a:t> </a:t>
            </a:r>
            <a:r>
              <a:rPr lang="en-US" dirty="0" err="1"/>
              <a:t>separado</a:t>
            </a:r>
            <a:r>
              <a:rPr lang="en-US" dirty="0"/>
              <a:t>.</a:t>
            </a:r>
          </a:p>
          <a:p>
            <a:endParaRPr lang="en-US" dirty="0"/>
          </a:p>
        </p:txBody>
      </p:sp>
      <p:sp>
        <p:nvSpPr>
          <p:cNvPr id="31" name="Rectangle 21">
            <a:extLst>
              <a:ext uri="{FF2B5EF4-FFF2-40B4-BE49-F238E27FC236}">
                <a16:creationId xmlns:a16="http://schemas.microsoft.com/office/drawing/2014/main" id="{29765C2F-E3D0-4261-9A4A-F97B2C609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Rectangle 23">
            <a:extLst>
              <a:ext uri="{FF2B5EF4-FFF2-40B4-BE49-F238E27FC236}">
                <a16:creationId xmlns:a16="http://schemas.microsoft.com/office/drawing/2014/main" id="{6638892E-C2A5-4DB9-B4D3-22B4DA4B3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87339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Recursos</a:t>
            </a:r>
            <a:r>
              <a:rPr lang="en-US" dirty="0"/>
              <a:t> de </a:t>
            </a:r>
            <a:r>
              <a:rPr lang="en-US" dirty="0" err="1"/>
              <a:t>Ayuda</a:t>
            </a:r>
            <a:r>
              <a:rPr lang="en-US" dirty="0"/>
              <a:t> </a:t>
            </a:r>
            <a:r>
              <a:rPr lang="en-US" dirty="0" err="1"/>
              <a:t>Financiera</a:t>
            </a:r>
            <a:endParaRPr lang="en-US" dirty="0"/>
          </a:p>
        </p:txBody>
      </p:sp>
      <p:grpSp>
        <p:nvGrpSpPr>
          <p:cNvPr id="12" name="Group 11">
            <a:extLst>
              <a:ext uri="{FF2B5EF4-FFF2-40B4-BE49-F238E27FC236}">
                <a16:creationId xmlns:a16="http://schemas.microsoft.com/office/drawing/2014/main" id="{DBA7C975-0437-5376-72C5-150D451059AC}"/>
              </a:ext>
            </a:extLst>
          </p:cNvPr>
          <p:cNvGrpSpPr/>
          <p:nvPr/>
        </p:nvGrpSpPr>
        <p:grpSpPr>
          <a:xfrm>
            <a:off x="1066800" y="1905000"/>
            <a:ext cx="6879772" cy="4262845"/>
            <a:chOff x="2797628" y="2137955"/>
            <a:chExt cx="6879772" cy="4262845"/>
          </a:xfrm>
        </p:grpSpPr>
        <p:sp>
          <p:nvSpPr>
            <p:cNvPr id="6" name="Oval 5">
              <a:extLst>
                <a:ext uri="{FF2B5EF4-FFF2-40B4-BE49-F238E27FC236}">
                  <a16:creationId xmlns:a16="http://schemas.microsoft.com/office/drawing/2014/main" id="{308FF4EC-DE7E-5C8B-CC9B-C750972687D8}"/>
                </a:ext>
              </a:extLst>
            </p:cNvPr>
            <p:cNvSpPr>
              <a:spLocks noChangeAspect="1"/>
            </p:cNvSpPr>
            <p:nvPr/>
          </p:nvSpPr>
          <p:spPr>
            <a:xfrm>
              <a:off x="4180114" y="22860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6A912CA9-82EC-4C91-62A0-9A127DB1754A}"/>
                </a:ext>
              </a:extLst>
            </p:cNvPr>
            <p:cNvSpPr/>
            <p:nvPr/>
          </p:nvSpPr>
          <p:spPr>
            <a:xfrm>
              <a:off x="4947702" y="2137955"/>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Gobierno</a:t>
              </a:r>
              <a:r>
                <a:rPr lang="en-US" sz="2400" b="1" dirty="0">
                  <a:latin typeface="Arial" panose="020B0604020202020204" pitchFamily="34" charset="0"/>
                  <a:cs typeface="Arial" panose="020B0604020202020204" pitchFamily="34" charset="0"/>
                </a:rPr>
                <a:t> Federal</a:t>
              </a:r>
            </a:p>
          </p:txBody>
        </p:sp>
        <p:sp>
          <p:nvSpPr>
            <p:cNvPr id="8" name="Rectangle: Rounded Corners 7">
              <a:extLst>
                <a:ext uri="{FF2B5EF4-FFF2-40B4-BE49-F238E27FC236}">
                  <a16:creationId xmlns:a16="http://schemas.microsoft.com/office/drawing/2014/main" id="{00FC9624-845A-8EE5-5781-D5DA884356D6}"/>
                </a:ext>
              </a:extLst>
            </p:cNvPr>
            <p:cNvSpPr/>
            <p:nvPr/>
          </p:nvSpPr>
          <p:spPr>
            <a:xfrm>
              <a:off x="7391400" y="3429000"/>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Estado</a:t>
              </a:r>
            </a:p>
          </p:txBody>
        </p:sp>
        <p:sp>
          <p:nvSpPr>
            <p:cNvPr id="9" name="Rectangle: Rounded Corners 8">
              <a:extLst>
                <a:ext uri="{FF2B5EF4-FFF2-40B4-BE49-F238E27FC236}">
                  <a16:creationId xmlns:a16="http://schemas.microsoft.com/office/drawing/2014/main" id="{F75BF6E7-6053-9A0F-D9DD-E96437DAD094}"/>
                </a:ext>
              </a:extLst>
            </p:cNvPr>
            <p:cNvSpPr/>
            <p:nvPr/>
          </p:nvSpPr>
          <p:spPr>
            <a:xfrm>
              <a:off x="7151914" y="5262155"/>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Arial" panose="020B0604020202020204" pitchFamily="34" charset="0"/>
                  <a:cs typeface="Arial" panose="020B0604020202020204" pitchFamily="34" charset="0"/>
                </a:rPr>
                <a:t>Universidades</a:t>
              </a:r>
              <a:endParaRPr lang="en-US" sz="2000" b="1"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F569F279-C5BF-BC0C-243C-FC1EDAC48F50}"/>
                </a:ext>
              </a:extLst>
            </p:cNvPr>
            <p:cNvSpPr/>
            <p:nvPr/>
          </p:nvSpPr>
          <p:spPr>
            <a:xfrm>
              <a:off x="3341914" y="5281749"/>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Arial" panose="020B0604020202020204" pitchFamily="34" charset="0"/>
                  <a:cs typeface="Arial" panose="020B0604020202020204" pitchFamily="34" charset="0"/>
                </a:rPr>
                <a:t>Organizaciones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Privadas</a:t>
              </a:r>
              <a:endParaRPr lang="en-US" sz="2000" b="1"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7EE70B98-5EC1-5D46-C036-7AAB02CD232F}"/>
                </a:ext>
              </a:extLst>
            </p:cNvPr>
            <p:cNvSpPr/>
            <p:nvPr/>
          </p:nvSpPr>
          <p:spPr>
            <a:xfrm>
              <a:off x="2797628" y="3584721"/>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Empleos</a:t>
              </a:r>
              <a:endParaRPr lang="en-US"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5318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normAutofit fontScale="90000"/>
          </a:bodyPr>
          <a:lstStyle/>
          <a:p>
            <a:r>
              <a:rPr lang="en-US" dirty="0" err="1"/>
              <a:t>Programas</a:t>
            </a:r>
            <a:r>
              <a:rPr lang="en-US" dirty="0"/>
              <a:t> Federal de </a:t>
            </a:r>
            <a:r>
              <a:rPr lang="en-US" dirty="0" err="1"/>
              <a:t>Ayuda</a:t>
            </a:r>
            <a:r>
              <a:rPr lang="en-US" dirty="0"/>
              <a:t> </a:t>
            </a:r>
            <a:r>
              <a:rPr lang="en-US" dirty="0" err="1"/>
              <a:t>Estudiantil</a:t>
            </a:r>
            <a:endParaRPr lang="en-US" dirty="0"/>
          </a:p>
        </p:txBody>
      </p:sp>
      <p:graphicFrame>
        <p:nvGraphicFramePr>
          <p:cNvPr id="7" name="Diagram 6">
            <a:extLst>
              <a:ext uri="{FF2B5EF4-FFF2-40B4-BE49-F238E27FC236}">
                <a16:creationId xmlns:a16="http://schemas.microsoft.com/office/drawing/2014/main" id="{A57E276D-AAE0-4CF8-8449-8D760811462E}"/>
              </a:ext>
            </a:extLst>
          </p:cNvPr>
          <p:cNvGraphicFramePr/>
          <p:nvPr>
            <p:extLst>
              <p:ext uri="{D42A27DB-BD31-4B8C-83A1-F6EECF244321}">
                <p14:modId xmlns:p14="http://schemas.microsoft.com/office/powerpoint/2010/main" val="379716980"/>
              </p:ext>
            </p:extLst>
          </p:nvPr>
        </p:nvGraphicFramePr>
        <p:xfrm>
          <a:off x="457200" y="1600200"/>
          <a:ext cx="8153400" cy="454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Programas</a:t>
            </a:r>
            <a:r>
              <a:rPr lang="en-US" dirty="0"/>
              <a:t> de </a:t>
            </a:r>
            <a:r>
              <a:rPr lang="en-US" dirty="0" err="1"/>
              <a:t>Ayuda</a:t>
            </a:r>
            <a:r>
              <a:rPr lang="en-US" dirty="0"/>
              <a:t> </a:t>
            </a:r>
            <a:r>
              <a:rPr lang="en-US" dirty="0" err="1"/>
              <a:t>Estudiantil</a:t>
            </a:r>
            <a:r>
              <a:rPr lang="en-US" dirty="0"/>
              <a:t> de Ohio 2024-2025</a:t>
            </a:r>
          </a:p>
        </p:txBody>
      </p:sp>
      <p:sp>
        <p:nvSpPr>
          <p:cNvPr id="3" name="Content Placeholder 2"/>
          <p:cNvSpPr>
            <a:spLocks noGrp="1"/>
          </p:cNvSpPr>
          <p:nvPr>
            <p:ph idx="1"/>
          </p:nvPr>
        </p:nvSpPr>
        <p:spPr>
          <a:xfrm>
            <a:off x="822958" y="1845734"/>
            <a:ext cx="5425442" cy="4326466"/>
          </a:xfrm>
        </p:spPr>
        <p:txBody>
          <a:bodyPr>
            <a:normAutofit fontScale="70000" lnSpcReduction="20000"/>
          </a:bodyPr>
          <a:lstStyle/>
          <a:p>
            <a:pPr marL="0" indent="0">
              <a:buNone/>
              <a:defRPr/>
            </a:pPr>
            <a:r>
              <a:rPr lang="en-US" sz="2400" dirty="0">
                <a:solidFill>
                  <a:schemeClr val="tx1"/>
                </a:solidFill>
              </a:rPr>
              <a:t>Ohio College Opportunity Grant (OCOG)</a:t>
            </a:r>
          </a:p>
          <a:p>
            <a:pPr marL="0" indent="0">
              <a:buNone/>
              <a:defRPr/>
            </a:pPr>
            <a:r>
              <a:rPr lang="en-US" sz="2400" dirty="0">
                <a:solidFill>
                  <a:schemeClr val="tx1"/>
                </a:solidFill>
              </a:rPr>
              <a:t>Ohio War Orphans Scholarship &amp; Severely Disabled Veteran’s Children’s Scholarship Program</a:t>
            </a:r>
          </a:p>
          <a:p>
            <a:pPr marL="0" indent="0">
              <a:buNone/>
              <a:defRPr/>
            </a:pPr>
            <a:r>
              <a:rPr lang="en-US" sz="2400" dirty="0">
                <a:solidFill>
                  <a:schemeClr val="tx1"/>
                </a:solidFill>
              </a:rPr>
              <a:t>Ohio Army National Guard Scholarship</a:t>
            </a:r>
          </a:p>
          <a:p>
            <a:pPr marL="0" indent="0">
              <a:buNone/>
              <a:defRPr/>
            </a:pPr>
            <a:r>
              <a:rPr lang="en-US" sz="2400" dirty="0">
                <a:solidFill>
                  <a:schemeClr val="tx1"/>
                </a:solidFill>
              </a:rPr>
              <a:t>Ohio Safety Officers College Memorial Fund</a:t>
            </a:r>
          </a:p>
          <a:p>
            <a:pPr marL="0" indent="0">
              <a:buNone/>
              <a:defRPr/>
            </a:pPr>
            <a:r>
              <a:rPr lang="en-US" sz="2400" dirty="0">
                <a:solidFill>
                  <a:schemeClr val="tx1"/>
                </a:solidFill>
              </a:rPr>
              <a:t>Nurse Education Assistance Loan Program (NEALP)</a:t>
            </a:r>
          </a:p>
          <a:p>
            <a:pPr marL="0" indent="0">
              <a:buNone/>
              <a:defRPr/>
            </a:pPr>
            <a:r>
              <a:rPr lang="en-US" sz="2400" dirty="0">
                <a:solidFill>
                  <a:schemeClr val="tx1"/>
                </a:solidFill>
              </a:rPr>
              <a:t>Choose Ohio First Scholarship: STEM Disciplines</a:t>
            </a:r>
          </a:p>
          <a:p>
            <a:pPr marL="0" indent="0">
              <a:buNone/>
              <a:defRPr/>
            </a:pPr>
            <a:r>
              <a:rPr lang="en-US" sz="2400" dirty="0">
                <a:solidFill>
                  <a:schemeClr val="tx1"/>
                </a:solidFill>
              </a:rPr>
              <a:t>Governor’s Merit Scholarship</a:t>
            </a:r>
          </a:p>
          <a:p>
            <a:pPr marL="0" indent="0">
              <a:buNone/>
              <a:defRPr/>
            </a:pPr>
            <a:r>
              <a:rPr lang="en-US" sz="2400" dirty="0">
                <a:solidFill>
                  <a:schemeClr val="tx1"/>
                </a:solidFill>
              </a:rPr>
              <a:t>Ohio Work Ready Grant</a:t>
            </a:r>
          </a:p>
          <a:p>
            <a:pPr marL="0" indent="0">
              <a:buNone/>
              <a:defRPr/>
            </a:pPr>
            <a:r>
              <a:rPr lang="en-US" sz="2400" dirty="0">
                <a:solidFill>
                  <a:schemeClr val="tx1"/>
                </a:solidFill>
              </a:rPr>
              <a:t>College Adoption Grant</a:t>
            </a:r>
          </a:p>
          <a:p>
            <a:pPr marL="0" indent="0">
              <a:buNone/>
              <a:defRPr/>
            </a:pPr>
            <a:r>
              <a:rPr lang="en-US" sz="2400" dirty="0">
                <a:solidFill>
                  <a:schemeClr val="tx1"/>
                </a:solidFill>
              </a:rPr>
              <a:t>Grow Your Own Teacher Scholarship</a:t>
            </a:r>
          </a:p>
          <a:p>
            <a:pPr marL="0" indent="0">
              <a:buNone/>
              <a:defRPr/>
            </a:pPr>
            <a:r>
              <a:rPr lang="en-US" sz="2400" b="1" dirty="0">
                <a:solidFill>
                  <a:schemeClr val="tx1"/>
                </a:solidFill>
              </a:rPr>
              <a:t>Visita highered.ohio.gov para </a:t>
            </a:r>
            <a:r>
              <a:rPr lang="en-US" sz="2400" b="1" dirty="0" err="1">
                <a:solidFill>
                  <a:schemeClr val="tx1"/>
                </a:solidFill>
              </a:rPr>
              <a:t>aprender</a:t>
            </a:r>
            <a:r>
              <a:rPr lang="en-US" sz="2400" b="1" dirty="0">
                <a:solidFill>
                  <a:schemeClr val="tx1"/>
                </a:solidFill>
              </a:rPr>
              <a:t> </a:t>
            </a:r>
            <a:r>
              <a:rPr lang="en-US" sz="2400" b="1" dirty="0" err="1">
                <a:solidFill>
                  <a:schemeClr val="tx1"/>
                </a:solidFill>
              </a:rPr>
              <a:t>más</a:t>
            </a:r>
            <a:r>
              <a:rPr lang="en-US" sz="2400" b="1" dirty="0">
                <a:solidFill>
                  <a:schemeClr val="tx1"/>
                </a:solidFill>
              </a:rPr>
              <a:t> de </a:t>
            </a:r>
            <a:r>
              <a:rPr lang="en-US" sz="2400" b="1" dirty="0" err="1">
                <a:solidFill>
                  <a:schemeClr val="tx1"/>
                </a:solidFill>
              </a:rPr>
              <a:t>estos</a:t>
            </a:r>
            <a:r>
              <a:rPr lang="en-US" sz="2400" b="1" dirty="0">
                <a:solidFill>
                  <a:schemeClr val="tx1"/>
                </a:solidFill>
              </a:rPr>
              <a:t> </a:t>
            </a:r>
            <a:r>
              <a:rPr lang="en-US" sz="2400" b="1" dirty="0" err="1">
                <a:solidFill>
                  <a:schemeClr val="tx1"/>
                </a:solidFill>
              </a:rPr>
              <a:t>programas</a:t>
            </a:r>
            <a:r>
              <a:rPr lang="en-US" sz="2400" b="1" dirty="0">
                <a:solidFill>
                  <a:schemeClr val="tx1"/>
                </a:solidFill>
              </a:rPr>
              <a:t>!</a:t>
            </a:r>
          </a:p>
          <a:p>
            <a:pPr marL="0" indent="0">
              <a:buNone/>
            </a:pPr>
            <a:endParaRPr lang="en-US" dirty="0"/>
          </a:p>
        </p:txBody>
      </p:sp>
      <p:pic>
        <p:nvPicPr>
          <p:cNvPr id="3074" name="Picture 2" descr="APRN Day at the Statehouse - OAAP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01" r="27681"/>
          <a:stretch/>
        </p:blipFill>
        <p:spPr bwMode="auto">
          <a:xfrm>
            <a:off x="6400800" y="2121908"/>
            <a:ext cx="2351332"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8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516835"/>
            <a:ext cx="2313633" cy="5772840"/>
          </a:xfrm>
        </p:spPr>
        <p:txBody>
          <a:bodyPr anchor="ctr">
            <a:normAutofit/>
          </a:bodyPr>
          <a:lstStyle/>
          <a:p>
            <a:r>
              <a:rPr lang="en-US" sz="3000" dirty="0" err="1">
                <a:solidFill>
                  <a:srgbClr val="FFFFFF"/>
                </a:solidFill>
              </a:rPr>
              <a:t>Universidades</a:t>
            </a:r>
            <a:br>
              <a:rPr lang="en-US" sz="3000" dirty="0">
                <a:solidFill>
                  <a:srgbClr val="FFFFFF"/>
                </a:solidFill>
              </a:rPr>
            </a:br>
            <a:endParaRPr lang="en-US" sz="3000" dirty="0">
              <a:solidFill>
                <a:srgbClr val="FF0000"/>
              </a:solidFill>
            </a:endParaRPr>
          </a:p>
        </p:txBody>
      </p:sp>
      <p:sp>
        <p:nvSpPr>
          <p:cNvPr id="22" name="Rectangle 21">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14" name="Content Placeholder 2">
            <a:extLst>
              <a:ext uri="{FF2B5EF4-FFF2-40B4-BE49-F238E27FC236}">
                <a16:creationId xmlns:a16="http://schemas.microsoft.com/office/drawing/2014/main" id="{83DBBCC3-C8E3-054A-C479-5A45F2ABF625}"/>
              </a:ext>
            </a:extLst>
          </p:cNvPr>
          <p:cNvGraphicFramePr>
            <a:graphicFrameLocks noGrp="1"/>
          </p:cNvGraphicFramePr>
          <p:nvPr>
            <p:ph idx="1"/>
            <p:extLst>
              <p:ext uri="{D42A27DB-BD31-4B8C-83A1-F6EECF244321}">
                <p14:modId xmlns:p14="http://schemas.microsoft.com/office/powerpoint/2010/main" val="959577275"/>
              </p:ext>
            </p:extLst>
          </p:nvPr>
        </p:nvGraphicFramePr>
        <p:xfrm>
          <a:off x="3556397" y="639762"/>
          <a:ext cx="5218326" cy="576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7804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3199" y="286603"/>
            <a:ext cx="5063240" cy="1450757"/>
          </a:xfrm>
        </p:spPr>
        <p:txBody>
          <a:bodyPr>
            <a:normAutofit/>
          </a:bodyPr>
          <a:lstStyle/>
          <a:p>
            <a:r>
              <a:rPr lang="en-US" dirty="0">
                <a:solidFill>
                  <a:schemeClr val="accent2"/>
                </a:solidFill>
              </a:rPr>
              <a:t>Fuentes </a:t>
            </a:r>
            <a:r>
              <a:rPr lang="en-US" dirty="0" err="1">
                <a:solidFill>
                  <a:schemeClr val="accent2"/>
                </a:solidFill>
              </a:rPr>
              <a:t>Externas</a:t>
            </a:r>
            <a:endParaRPr lang="en-US" dirty="0">
              <a:solidFill>
                <a:schemeClr val="accent2"/>
              </a:solidFill>
            </a:endParaRPr>
          </a:p>
        </p:txBody>
      </p:sp>
      <p:sp>
        <p:nvSpPr>
          <p:cNvPr id="3" name="Content Placeholder 2"/>
          <p:cNvSpPr>
            <a:spLocks noGrp="1"/>
          </p:cNvSpPr>
          <p:nvPr>
            <p:ph idx="1"/>
          </p:nvPr>
        </p:nvSpPr>
        <p:spPr>
          <a:xfrm>
            <a:off x="783152" y="2023962"/>
            <a:ext cx="7294048" cy="3845131"/>
          </a:xfrm>
        </p:spPr>
        <p:txBody>
          <a:bodyPr>
            <a:normAutofit/>
          </a:bodyPr>
          <a:lstStyle/>
          <a:p>
            <a:pPr>
              <a:spcBef>
                <a:spcPts val="600"/>
              </a:spcBef>
              <a:spcAft>
                <a:spcPts val="0"/>
              </a:spcAft>
              <a:buClr>
                <a:schemeClr val="accent2"/>
              </a:buClr>
              <a:buSzPct val="100000"/>
            </a:pPr>
            <a:r>
              <a:rPr lang="en-US" sz="2400" dirty="0" err="1"/>
              <a:t>Fundaciones</a:t>
            </a:r>
            <a:endParaRPr lang="en-US" sz="2400" dirty="0"/>
          </a:p>
          <a:p>
            <a:pPr>
              <a:spcBef>
                <a:spcPts val="600"/>
              </a:spcBef>
              <a:spcAft>
                <a:spcPts val="0"/>
              </a:spcAft>
              <a:buClr>
                <a:schemeClr val="accent2"/>
              </a:buClr>
              <a:buSzPct val="100000"/>
            </a:pPr>
            <a:r>
              <a:rPr lang="en-US" sz="2400" dirty="0" err="1"/>
              <a:t>Negocios</a:t>
            </a:r>
            <a:r>
              <a:rPr lang="en-US" sz="2400" dirty="0"/>
              <a:t> locales</a:t>
            </a:r>
          </a:p>
          <a:p>
            <a:pPr>
              <a:spcBef>
                <a:spcPts val="600"/>
              </a:spcBef>
              <a:spcAft>
                <a:spcPts val="0"/>
              </a:spcAft>
              <a:buClr>
                <a:schemeClr val="accent2"/>
              </a:buClr>
              <a:buSzPct val="100000"/>
            </a:pPr>
            <a:r>
              <a:rPr lang="en-US" sz="2400" dirty="0" err="1"/>
              <a:t>Organizaciones</a:t>
            </a:r>
            <a:r>
              <a:rPr lang="en-US" sz="2400" dirty="0"/>
              <a:t> </a:t>
            </a:r>
            <a:r>
              <a:rPr lang="en-US" sz="2400" dirty="0" err="1"/>
              <a:t>caritativas</a:t>
            </a:r>
            <a:endParaRPr lang="en-US" sz="2400" dirty="0"/>
          </a:p>
          <a:p>
            <a:pPr>
              <a:spcBef>
                <a:spcPts val="600"/>
              </a:spcBef>
              <a:spcAft>
                <a:spcPts val="0"/>
              </a:spcAft>
              <a:buClr>
                <a:schemeClr val="accent2"/>
              </a:buClr>
              <a:buSzPct val="100000"/>
            </a:pPr>
            <a:r>
              <a:rPr lang="en-US" sz="2400" dirty="0" err="1"/>
              <a:t>Organizaciones</a:t>
            </a:r>
            <a:r>
              <a:rPr lang="en-US" sz="2400" dirty="0"/>
              <a:t> </a:t>
            </a:r>
            <a:r>
              <a:rPr lang="en-US" sz="2400" dirty="0" err="1"/>
              <a:t>cívicas</a:t>
            </a:r>
            <a:endParaRPr lang="en-US" sz="2400" dirty="0"/>
          </a:p>
          <a:p>
            <a:pPr>
              <a:spcBef>
                <a:spcPts val="600"/>
              </a:spcBef>
              <a:spcAft>
                <a:spcPts val="0"/>
              </a:spcAft>
              <a:buClr>
                <a:schemeClr val="accent2"/>
              </a:buClr>
              <a:buSzPct val="100000"/>
            </a:pPr>
            <a:r>
              <a:rPr lang="en-US" sz="2400" dirty="0"/>
              <a:t>Iglesias</a:t>
            </a:r>
          </a:p>
          <a:p>
            <a:pPr>
              <a:spcBef>
                <a:spcPts val="600"/>
              </a:spcBef>
              <a:spcAft>
                <a:spcPts val="0"/>
              </a:spcAft>
              <a:buClr>
                <a:schemeClr val="accent2"/>
              </a:buClr>
              <a:buSzPct val="100000"/>
            </a:pPr>
            <a:r>
              <a:rPr lang="en-US" sz="2400" dirty="0" err="1"/>
              <a:t>Empleadores</a:t>
            </a:r>
            <a:r>
              <a:rPr lang="en-US" sz="2400" dirty="0"/>
              <a:t> de </a:t>
            </a:r>
            <a:r>
              <a:rPr lang="en-US" sz="2400" dirty="0" err="1"/>
              <a:t>los</a:t>
            </a:r>
            <a:r>
              <a:rPr lang="en-US" sz="2400" dirty="0"/>
              <a:t> padres</a:t>
            </a:r>
          </a:p>
          <a:p>
            <a:pPr>
              <a:spcBef>
                <a:spcPts val="600"/>
              </a:spcBef>
              <a:spcAft>
                <a:spcPts val="0"/>
              </a:spcAft>
              <a:buClr>
                <a:schemeClr val="accent2"/>
              </a:buClr>
              <a:buSzPct val="100000"/>
            </a:pPr>
            <a:r>
              <a:rPr lang="en-US" sz="2400" dirty="0" err="1"/>
              <a:t>Beneficios</a:t>
            </a:r>
            <a:r>
              <a:rPr lang="en-US" sz="2400" dirty="0"/>
              <a:t> de </a:t>
            </a:r>
            <a:r>
              <a:rPr lang="en-US" sz="2400" dirty="0" err="1"/>
              <a:t>Veteranos</a:t>
            </a:r>
            <a:r>
              <a:rPr lang="en-US" sz="2400" dirty="0"/>
              <a:t>– Post 9/11 GI Bill</a:t>
            </a:r>
          </a:p>
          <a:p>
            <a:pPr>
              <a:spcBef>
                <a:spcPts val="600"/>
              </a:spcBef>
              <a:spcAft>
                <a:spcPts val="0"/>
              </a:spcAft>
              <a:buClr>
                <a:schemeClr val="accent2"/>
              </a:buClr>
              <a:buSzPct val="100000"/>
            </a:pPr>
            <a:r>
              <a:rPr lang="en-US" sz="2400" dirty="0"/>
              <a:t>Las </a:t>
            </a:r>
            <a:r>
              <a:rPr lang="en-US" sz="2400" dirty="0" err="1"/>
              <a:t>Fechas</a:t>
            </a:r>
            <a:r>
              <a:rPr lang="en-US" sz="2400" dirty="0"/>
              <a:t> de </a:t>
            </a:r>
            <a:r>
              <a:rPr lang="en-US" sz="2400" dirty="0" err="1"/>
              <a:t>cierre</a:t>
            </a:r>
            <a:r>
              <a:rPr lang="en-US" sz="2400" dirty="0"/>
              <a:t> son </a:t>
            </a:r>
            <a:r>
              <a:rPr lang="en-US" sz="2400" dirty="0" err="1"/>
              <a:t>generalmente</a:t>
            </a:r>
            <a:r>
              <a:rPr lang="en-US" sz="2400" dirty="0"/>
              <a:t> </a:t>
            </a:r>
            <a:r>
              <a:rPr lang="en-US" sz="2400" dirty="0" err="1"/>
              <a:t>en</a:t>
            </a:r>
            <a:r>
              <a:rPr lang="en-US" sz="2400" dirty="0"/>
              <a:t> primavera</a:t>
            </a:r>
          </a:p>
          <a:p>
            <a:pPr>
              <a:spcBef>
                <a:spcPts val="600"/>
              </a:spcBef>
              <a:spcAft>
                <a:spcPts val="0"/>
              </a:spcAft>
              <a:buClr>
                <a:schemeClr val="accent2"/>
              </a:buClr>
              <a:buSzPct val="100000"/>
            </a:pPr>
            <a:r>
              <a:rPr lang="en-US" sz="2400" dirty="0"/>
              <a:t>Las </a:t>
            </a:r>
            <a:r>
              <a:rPr lang="en-US" sz="2400" dirty="0" err="1"/>
              <a:t>becas</a:t>
            </a:r>
            <a:r>
              <a:rPr lang="en-US" sz="2400" dirty="0"/>
              <a:t> </a:t>
            </a:r>
            <a:r>
              <a:rPr lang="en-US" sz="2400" dirty="0" err="1"/>
              <a:t>pequeñas</a:t>
            </a:r>
            <a:r>
              <a:rPr lang="en-US" sz="2400" dirty="0"/>
              <a:t> suman!</a:t>
            </a:r>
          </a:p>
          <a:p>
            <a:endParaRPr lang="en-US" dirty="0"/>
          </a:p>
        </p:txBody>
      </p:sp>
    </p:spTree>
    <p:extLst>
      <p:ext uri="{BB962C8B-B14F-4D97-AF65-F5344CB8AC3E}">
        <p14:creationId xmlns:p14="http://schemas.microsoft.com/office/powerpoint/2010/main" val="256297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3" name="Straight Connector 22">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4E862-5857-4FFF-9D60-578122381266}"/>
              </a:ext>
            </a:extLst>
          </p:cNvPr>
          <p:cNvSpPr>
            <a:spLocks noGrp="1"/>
          </p:cNvSpPr>
          <p:nvPr>
            <p:ph type="title"/>
          </p:nvPr>
        </p:nvSpPr>
        <p:spPr>
          <a:xfrm>
            <a:off x="3915696" y="965200"/>
            <a:ext cx="4499251" cy="4927600"/>
          </a:xfrm>
        </p:spPr>
        <p:txBody>
          <a:bodyPr vert="horz" lIns="91440" tIns="45720" rIns="91440" bIns="45720" rtlCol="0" anchor="ctr">
            <a:normAutofit/>
          </a:bodyPr>
          <a:lstStyle/>
          <a:p>
            <a:r>
              <a:rPr lang="en-US" sz="8000" dirty="0">
                <a:solidFill>
                  <a:schemeClr val="tx2"/>
                </a:solidFill>
              </a:rPr>
              <a:t>Todo lo de FAFSA</a:t>
            </a:r>
          </a:p>
        </p:txBody>
      </p:sp>
      <p:sp>
        <p:nvSpPr>
          <p:cNvPr id="27" name="Rectangle 26">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9" name="Rectangle 28">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16118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686800" cy="1066800"/>
          </a:xfrm>
        </p:spPr>
        <p:txBody>
          <a:bodyPr>
            <a:noAutofit/>
          </a:bodyPr>
          <a:lstStyle/>
          <a:p>
            <a:pPr algn="ctr"/>
            <a:br>
              <a:rPr lang="en-US" sz="3200" dirty="0"/>
            </a:br>
            <a:r>
              <a:rPr lang="en-US" sz="3200" dirty="0" err="1"/>
              <a:t>Solicitud</a:t>
            </a:r>
            <a:r>
              <a:rPr lang="en-US" sz="3200" dirty="0"/>
              <a:t> </a:t>
            </a:r>
            <a:r>
              <a:rPr lang="en-US" sz="3200" dirty="0" err="1"/>
              <a:t>Gratuita</a:t>
            </a:r>
            <a:r>
              <a:rPr lang="en-US" sz="3200" dirty="0"/>
              <a:t> de </a:t>
            </a:r>
            <a:r>
              <a:rPr lang="en-US" sz="3200" dirty="0" err="1"/>
              <a:t>Ayuda</a:t>
            </a:r>
            <a:r>
              <a:rPr lang="en-US" sz="3200" dirty="0"/>
              <a:t> Federal para </a:t>
            </a:r>
            <a:r>
              <a:rPr lang="en-US" sz="3200" dirty="0" err="1"/>
              <a:t>Estudiantes</a:t>
            </a:r>
            <a:br>
              <a:rPr lang="en-US" sz="3200" dirty="0"/>
            </a:br>
            <a:r>
              <a:rPr lang="en-US" sz="2800" dirty="0"/>
              <a:t>FAFSA = </a:t>
            </a:r>
            <a:r>
              <a:rPr lang="en-US" sz="2800" b="1" u="sng" dirty="0"/>
              <a:t>Free</a:t>
            </a:r>
            <a:r>
              <a:rPr lang="en-US" sz="2800" dirty="0"/>
              <a:t> Application for Federal Student Aid</a:t>
            </a:r>
            <a:endParaRPr lang="en-US" sz="3200" dirty="0"/>
          </a:p>
        </p:txBody>
      </p:sp>
      <p:sp>
        <p:nvSpPr>
          <p:cNvPr id="5" name="Content Placeholder 4">
            <a:extLst>
              <a:ext uri="{FF2B5EF4-FFF2-40B4-BE49-F238E27FC236}">
                <a16:creationId xmlns:a16="http://schemas.microsoft.com/office/drawing/2014/main" id="{1B60B2CB-2B8E-D483-E74B-231B3845BBC9}"/>
              </a:ext>
            </a:extLst>
          </p:cNvPr>
          <p:cNvSpPr>
            <a:spLocks noGrp="1"/>
          </p:cNvSpPr>
          <p:nvPr>
            <p:ph idx="1"/>
          </p:nvPr>
        </p:nvSpPr>
        <p:spPr>
          <a:xfrm>
            <a:off x="609600" y="1828800"/>
            <a:ext cx="7543801" cy="4023360"/>
          </a:xfrm>
        </p:spPr>
        <p:txBody>
          <a:bodyPr>
            <a:noAutofit/>
          </a:bodyPr>
          <a:lstStyle/>
          <a:p>
            <a:r>
              <a:rPr lang="en-US" sz="2400" dirty="0" err="1"/>
              <a:t>Aplicación</a:t>
            </a:r>
            <a:r>
              <a:rPr lang="en-US" sz="2400" dirty="0"/>
              <a:t> para: </a:t>
            </a:r>
          </a:p>
          <a:p>
            <a:pPr lvl="1"/>
            <a:r>
              <a:rPr lang="en-US" sz="2400" dirty="0"/>
              <a:t>Beca Federal, </a:t>
            </a:r>
            <a:r>
              <a:rPr lang="en-US" sz="2400" dirty="0" err="1"/>
              <a:t>programa</a:t>
            </a:r>
            <a:r>
              <a:rPr lang="en-US" sz="2400" dirty="0"/>
              <a:t> de </a:t>
            </a:r>
            <a:r>
              <a:rPr lang="en-US" sz="2400" dirty="0" err="1"/>
              <a:t>estudio</a:t>
            </a:r>
            <a:r>
              <a:rPr lang="en-US" sz="2400" dirty="0"/>
              <a:t> y </a:t>
            </a:r>
            <a:r>
              <a:rPr lang="en-US" sz="2400" dirty="0" err="1"/>
              <a:t>trabajo</a:t>
            </a:r>
            <a:r>
              <a:rPr lang="en-US" sz="2400" dirty="0"/>
              <a:t>, y </a:t>
            </a:r>
            <a:r>
              <a:rPr lang="en-US" sz="2400" dirty="0" err="1"/>
              <a:t>préstamos</a:t>
            </a:r>
            <a:r>
              <a:rPr lang="en-US" sz="2400" dirty="0"/>
              <a:t>  federal para </a:t>
            </a:r>
            <a:r>
              <a:rPr lang="en-US" sz="2400" dirty="0" err="1"/>
              <a:t>estudiantes</a:t>
            </a:r>
            <a:endParaRPr lang="en-US" sz="2400" dirty="0"/>
          </a:p>
          <a:p>
            <a:pPr lvl="1"/>
            <a:r>
              <a:rPr lang="en-US" sz="2400" dirty="0" err="1"/>
              <a:t>Becas</a:t>
            </a:r>
            <a:r>
              <a:rPr lang="en-US" sz="2400" dirty="0"/>
              <a:t> del </a:t>
            </a:r>
            <a:r>
              <a:rPr lang="en-US" sz="2400" dirty="0" err="1"/>
              <a:t>estado</a:t>
            </a:r>
            <a:r>
              <a:rPr lang="en-US" sz="2400" dirty="0"/>
              <a:t> de Ohio</a:t>
            </a:r>
          </a:p>
          <a:p>
            <a:pPr lvl="1"/>
            <a:r>
              <a:rPr lang="en-US" sz="2400" dirty="0"/>
              <a:t>Para </a:t>
            </a:r>
            <a:r>
              <a:rPr lang="en-US" sz="2400" dirty="0" err="1"/>
              <a:t>algunas</a:t>
            </a:r>
            <a:r>
              <a:rPr lang="en-US" sz="2400" dirty="0"/>
              <a:t> </a:t>
            </a:r>
            <a:r>
              <a:rPr lang="en-US" sz="2400" dirty="0" err="1"/>
              <a:t>universidades</a:t>
            </a:r>
            <a:r>
              <a:rPr lang="en-US" sz="2400" dirty="0"/>
              <a:t>, </a:t>
            </a:r>
            <a:r>
              <a:rPr lang="en-US" sz="2400" dirty="0" err="1"/>
              <a:t>becas</a:t>
            </a:r>
            <a:r>
              <a:rPr lang="en-US" sz="2400" dirty="0"/>
              <a:t> </a:t>
            </a:r>
            <a:r>
              <a:rPr lang="en-US" sz="2400" dirty="0" err="1"/>
              <a:t>institucionales</a:t>
            </a:r>
            <a:r>
              <a:rPr lang="en-US" sz="2400" dirty="0"/>
              <a:t> y de </a:t>
            </a:r>
            <a:r>
              <a:rPr lang="en-US" sz="2400" dirty="0" err="1"/>
              <a:t>ayuda</a:t>
            </a:r>
            <a:endParaRPr lang="en-US" sz="2400" dirty="0"/>
          </a:p>
          <a:p>
            <a:pPr marL="201168" lvl="1" indent="0">
              <a:buNone/>
            </a:pPr>
            <a:endParaRPr lang="en-US" sz="1000" dirty="0"/>
          </a:p>
          <a:p>
            <a:pPr marL="201168" lvl="1" indent="0">
              <a:buNone/>
            </a:pPr>
            <a:r>
              <a:rPr lang="en-US" sz="2400" dirty="0" err="1"/>
              <a:t>Información</a:t>
            </a:r>
            <a:r>
              <a:rPr lang="en-US" sz="2400" dirty="0"/>
              <a:t> </a:t>
            </a:r>
            <a:r>
              <a:rPr lang="en-US" sz="2400" dirty="0" err="1"/>
              <a:t>proporcianada</a:t>
            </a:r>
            <a:r>
              <a:rPr lang="en-US" sz="2400" dirty="0"/>
              <a:t>:</a:t>
            </a:r>
          </a:p>
          <a:p>
            <a:pPr lvl="1"/>
            <a:r>
              <a:rPr lang="en-US" sz="2400" dirty="0" err="1"/>
              <a:t>Demográfica</a:t>
            </a:r>
            <a:r>
              <a:rPr lang="en-US" sz="2400" dirty="0"/>
              <a:t> (del </a:t>
            </a:r>
            <a:r>
              <a:rPr lang="en-US" sz="2400" dirty="0" err="1"/>
              <a:t>estudiante</a:t>
            </a:r>
            <a:r>
              <a:rPr lang="en-US" sz="2400" dirty="0"/>
              <a:t> y padre o madre </a:t>
            </a:r>
            <a:r>
              <a:rPr lang="en-US" sz="2400" dirty="0" err="1"/>
              <a:t>si</a:t>
            </a:r>
            <a:r>
              <a:rPr lang="en-US" sz="2400" dirty="0"/>
              <a:t> es </a:t>
            </a:r>
            <a:r>
              <a:rPr lang="en-US" sz="2400" dirty="0" err="1"/>
              <a:t>dependiente</a:t>
            </a:r>
            <a:r>
              <a:rPr lang="en-US" sz="2400" dirty="0"/>
              <a:t>)</a:t>
            </a:r>
          </a:p>
          <a:p>
            <a:pPr lvl="1"/>
            <a:r>
              <a:rPr lang="en-US" sz="2400" dirty="0" err="1"/>
              <a:t>Ingresos</a:t>
            </a:r>
            <a:r>
              <a:rPr lang="en-US" sz="2400" dirty="0"/>
              <a:t> Taxable y no Taxable del 2023</a:t>
            </a:r>
          </a:p>
        </p:txBody>
      </p:sp>
      <p:pic>
        <p:nvPicPr>
          <p:cNvPr id="6" name="Picture 2" descr="What students need to know about FAFSA during the pandemic - Galion Inquirer">
            <a:extLst>
              <a:ext uri="{FF2B5EF4-FFF2-40B4-BE49-F238E27FC236}">
                <a16:creationId xmlns:a16="http://schemas.microsoft.com/office/drawing/2014/main" id="{928DC88B-C28F-7FAB-AB30-719D31FCAD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48389" y="5339180"/>
            <a:ext cx="2546907" cy="133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49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 y="6400800"/>
            <a:ext cx="914161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4820"/>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5" name="Rectangle 14">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516835"/>
            <a:ext cx="2313633" cy="5772840"/>
          </a:xfrm>
        </p:spPr>
        <p:txBody>
          <a:bodyPr vert="horz" lIns="91440" tIns="45720" rIns="91440" bIns="45720" rtlCol="0" anchor="ctr">
            <a:normAutofit/>
          </a:bodyPr>
          <a:lstStyle/>
          <a:p>
            <a:r>
              <a:rPr lang="en-US" sz="3100" dirty="0" err="1"/>
              <a:t>Dónde</a:t>
            </a:r>
            <a:r>
              <a:rPr lang="en-US" sz="3100" dirty="0"/>
              <a:t> y </a:t>
            </a:r>
            <a:r>
              <a:rPr lang="en-US" sz="3100" dirty="0" err="1"/>
              <a:t>Cuándo</a:t>
            </a:r>
            <a:endParaRPr lang="en-US" sz="3100" dirty="0"/>
          </a:p>
        </p:txBody>
      </p:sp>
      <p:sp>
        <p:nvSpPr>
          <p:cNvPr id="19" name="Rectangle 18">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5" name="Content Placeholder 2">
            <a:extLst>
              <a:ext uri="{FF2B5EF4-FFF2-40B4-BE49-F238E27FC236}">
                <a16:creationId xmlns:a16="http://schemas.microsoft.com/office/drawing/2014/main" id="{D22FBA0D-7F41-903D-AC9E-5CAC6EC00CB7}"/>
              </a:ext>
            </a:extLst>
          </p:cNvPr>
          <p:cNvGraphicFramePr>
            <a:graphicFrameLocks noGrp="1"/>
          </p:cNvGraphicFramePr>
          <p:nvPr>
            <p:ph idx="1"/>
            <p:extLst>
              <p:ext uri="{D42A27DB-BD31-4B8C-83A1-F6EECF244321}">
                <p14:modId xmlns:p14="http://schemas.microsoft.com/office/powerpoint/2010/main" val="372112521"/>
              </p:ext>
            </p:extLst>
          </p:nvPr>
        </p:nvGraphicFramePr>
        <p:xfrm>
          <a:off x="3352799" y="639763"/>
          <a:ext cx="5421923"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82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8235" r="14706"/>
          <a:stretch/>
        </p:blipFill>
        <p:spPr>
          <a:xfrm>
            <a:off x="3779861" y="2377633"/>
            <a:ext cx="1447800" cy="1432560"/>
          </a:xfrm>
          <a:prstGeom prst="rect">
            <a:avLst/>
          </a:prstGeom>
        </p:spPr>
      </p:pic>
      <p:sp>
        <p:nvSpPr>
          <p:cNvPr id="9" name="Curved Up Ribbon 8"/>
          <p:cNvSpPr/>
          <p:nvPr/>
        </p:nvSpPr>
        <p:spPr>
          <a:xfrm>
            <a:off x="7437120" y="3465674"/>
            <a:ext cx="1524000" cy="6096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urved Up Ribbon 10"/>
          <p:cNvSpPr/>
          <p:nvPr/>
        </p:nvSpPr>
        <p:spPr>
          <a:xfrm>
            <a:off x="7441522" y="4267200"/>
            <a:ext cx="1524000" cy="6096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urved Up Ribbon 11"/>
          <p:cNvSpPr/>
          <p:nvPr/>
        </p:nvSpPr>
        <p:spPr>
          <a:xfrm>
            <a:off x="7441522" y="5055466"/>
            <a:ext cx="1524000" cy="6096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urved Up Ribbon 12"/>
          <p:cNvSpPr/>
          <p:nvPr/>
        </p:nvSpPr>
        <p:spPr>
          <a:xfrm>
            <a:off x="7441522" y="5855566"/>
            <a:ext cx="1524000" cy="6096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a:off x="2095500" y="1702527"/>
            <a:ext cx="0" cy="609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47276" y="4445866"/>
            <a:ext cx="579343" cy="609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22523" y="3442751"/>
            <a:ext cx="681397" cy="430887"/>
          </a:xfrm>
          <a:prstGeom prst="rect">
            <a:avLst/>
          </a:prstGeom>
          <a:noFill/>
        </p:spPr>
        <p:txBody>
          <a:bodyPr wrap="square" rtlCol="0">
            <a:spAutoFit/>
          </a:bodyPr>
          <a:lstStyle/>
          <a:p>
            <a:pPr algn="ctr"/>
            <a:r>
              <a:rPr lang="en-US" sz="1100" b="1" dirty="0"/>
              <a:t>Escuela #1</a:t>
            </a:r>
          </a:p>
        </p:txBody>
      </p:sp>
      <p:sp>
        <p:nvSpPr>
          <p:cNvPr id="19" name="TextBox 18"/>
          <p:cNvSpPr txBox="1"/>
          <p:nvPr/>
        </p:nvSpPr>
        <p:spPr>
          <a:xfrm>
            <a:off x="7822523" y="4288512"/>
            <a:ext cx="648788" cy="430887"/>
          </a:xfrm>
          <a:prstGeom prst="rect">
            <a:avLst/>
          </a:prstGeom>
          <a:noFill/>
        </p:spPr>
        <p:txBody>
          <a:bodyPr wrap="square" rtlCol="0">
            <a:spAutoFit/>
          </a:bodyPr>
          <a:lstStyle/>
          <a:p>
            <a:pPr algn="ctr"/>
            <a:r>
              <a:rPr lang="en-US" sz="1100" b="1" dirty="0"/>
              <a:t>Escuela #2</a:t>
            </a:r>
          </a:p>
        </p:txBody>
      </p:sp>
      <p:sp>
        <p:nvSpPr>
          <p:cNvPr id="20" name="TextBox 19"/>
          <p:cNvSpPr txBox="1"/>
          <p:nvPr/>
        </p:nvSpPr>
        <p:spPr>
          <a:xfrm>
            <a:off x="7822523" y="5067534"/>
            <a:ext cx="685799" cy="430887"/>
          </a:xfrm>
          <a:prstGeom prst="rect">
            <a:avLst/>
          </a:prstGeom>
          <a:noFill/>
        </p:spPr>
        <p:txBody>
          <a:bodyPr wrap="square" rtlCol="0">
            <a:spAutoFit/>
          </a:bodyPr>
          <a:lstStyle/>
          <a:p>
            <a:pPr algn="ctr"/>
            <a:r>
              <a:rPr lang="en-US" sz="1100" b="1" dirty="0"/>
              <a:t>Escuela #3</a:t>
            </a:r>
          </a:p>
        </p:txBody>
      </p:sp>
      <p:sp>
        <p:nvSpPr>
          <p:cNvPr id="21" name="TextBox 20"/>
          <p:cNvSpPr txBox="1"/>
          <p:nvPr/>
        </p:nvSpPr>
        <p:spPr>
          <a:xfrm>
            <a:off x="7620000" y="5900147"/>
            <a:ext cx="1178955" cy="430887"/>
          </a:xfrm>
          <a:prstGeom prst="rect">
            <a:avLst/>
          </a:prstGeom>
          <a:noFill/>
        </p:spPr>
        <p:txBody>
          <a:bodyPr wrap="square" rtlCol="0">
            <a:spAutoFit/>
          </a:bodyPr>
          <a:lstStyle/>
          <a:p>
            <a:pPr algn="ctr"/>
            <a:r>
              <a:rPr lang="en-US" sz="1100" b="1" dirty="0"/>
              <a:t>Hasta 20 </a:t>
            </a:r>
            <a:r>
              <a:rPr lang="en-US" sz="1100" b="1" dirty="0" err="1"/>
              <a:t>Escuelas</a:t>
            </a:r>
            <a:endParaRPr lang="en-US" sz="1100" b="1" dirty="0"/>
          </a:p>
        </p:txBody>
      </p:sp>
      <p:cxnSp>
        <p:nvCxnSpPr>
          <p:cNvPr id="22" name="Straight Arrow Connector 21"/>
          <p:cNvCxnSpPr/>
          <p:nvPr/>
        </p:nvCxnSpPr>
        <p:spPr>
          <a:xfrm flipV="1">
            <a:off x="6051561" y="3770474"/>
            <a:ext cx="1385559" cy="16479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051561" y="4622074"/>
            <a:ext cx="1468183" cy="8077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35758" y="5429864"/>
            <a:ext cx="1477610" cy="7826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42134" y="5429864"/>
            <a:ext cx="147123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Explosion 2 31"/>
          <p:cNvSpPr/>
          <p:nvPr/>
        </p:nvSpPr>
        <p:spPr>
          <a:xfrm rot="1089448">
            <a:off x="4881278" y="61382"/>
            <a:ext cx="3462892" cy="2828667"/>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5334000" y="685800"/>
            <a:ext cx="2286000" cy="1692771"/>
          </a:xfrm>
          <a:prstGeom prst="rect">
            <a:avLst/>
          </a:prstGeom>
          <a:noFill/>
        </p:spPr>
        <p:txBody>
          <a:bodyPr wrap="square" rtlCol="0">
            <a:spAutoFit/>
          </a:bodyPr>
          <a:lstStyle/>
          <a:p>
            <a:pPr algn="ctr"/>
            <a:r>
              <a:rPr lang="en-US" sz="2500" dirty="0"/>
              <a:t>Una FAFSA </a:t>
            </a:r>
            <a:r>
              <a:rPr lang="en-US" sz="2500" dirty="0" err="1"/>
              <a:t>por</a:t>
            </a:r>
            <a:r>
              <a:rPr lang="en-US" sz="2500" dirty="0"/>
              <a:t> </a:t>
            </a:r>
            <a:r>
              <a:rPr lang="en-US" sz="2500" dirty="0" err="1"/>
              <a:t>cada</a:t>
            </a:r>
            <a:r>
              <a:rPr lang="en-US" sz="2500" dirty="0"/>
              <a:t> </a:t>
            </a:r>
            <a:r>
              <a:rPr lang="en-US" sz="2500" dirty="0" err="1"/>
              <a:t>estudiante</a:t>
            </a:r>
            <a:r>
              <a:rPr lang="en-US" sz="2500" dirty="0"/>
              <a:t>, </a:t>
            </a:r>
            <a:r>
              <a:rPr lang="en-US" sz="2500" dirty="0" err="1"/>
              <a:t>cada</a:t>
            </a:r>
            <a:r>
              <a:rPr lang="en-US" sz="2500" dirty="0"/>
              <a:t> </a:t>
            </a:r>
            <a:r>
              <a:rPr lang="en-US" sz="2500" dirty="0" err="1"/>
              <a:t>año</a:t>
            </a:r>
            <a:endParaRPr lang="en-US" sz="2500" dirty="0"/>
          </a:p>
        </p:txBody>
      </p:sp>
      <p:pic>
        <p:nvPicPr>
          <p:cNvPr id="1026" name="Picture 2" descr="No photo description available.">
            <a:extLst>
              <a:ext uri="{FF2B5EF4-FFF2-40B4-BE49-F238E27FC236}">
                <a16:creationId xmlns:a16="http://schemas.microsoft.com/office/drawing/2014/main" id="{E53E91E8-17D1-25C1-198A-17B47522B4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113865"/>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 Department of Education">
            <a:extLst>
              <a:ext uri="{FF2B5EF4-FFF2-40B4-BE49-F238E27FC236}">
                <a16:creationId xmlns:a16="http://schemas.microsoft.com/office/drawing/2014/main" id="{D8CBFB1B-0717-1FA7-B92A-E98644B2C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437" y="4380821"/>
            <a:ext cx="1927635" cy="19276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F6A34B6-3A0C-27D7-184F-8023FA4F578A}"/>
              </a:ext>
            </a:extLst>
          </p:cNvPr>
          <p:cNvPicPr>
            <a:picLocks noChangeAspect="1"/>
          </p:cNvPicPr>
          <p:nvPr/>
        </p:nvPicPr>
        <p:blipFill>
          <a:blip r:embed="rId5"/>
          <a:stretch>
            <a:fillRect/>
          </a:stretch>
        </p:blipFill>
        <p:spPr>
          <a:xfrm>
            <a:off x="442260" y="2317819"/>
            <a:ext cx="3413433" cy="2222362"/>
          </a:xfrm>
          <a:prstGeom prst="rect">
            <a:avLst/>
          </a:prstGeom>
        </p:spPr>
      </p:pic>
    </p:spTree>
    <p:extLst>
      <p:ext uri="{BB962C8B-B14F-4D97-AF65-F5344CB8AC3E}">
        <p14:creationId xmlns:p14="http://schemas.microsoft.com/office/powerpoint/2010/main" val="388174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516835"/>
            <a:ext cx="2313633" cy="5772840"/>
          </a:xfrm>
        </p:spPr>
        <p:txBody>
          <a:bodyPr anchor="ctr">
            <a:normAutofit/>
          </a:bodyPr>
          <a:lstStyle/>
          <a:p>
            <a:r>
              <a:rPr lang="en-US" sz="2800" dirty="0">
                <a:solidFill>
                  <a:srgbClr val="FFFFFF"/>
                </a:solidFill>
              </a:rPr>
              <a:t>Los Temas que </a:t>
            </a:r>
            <a:r>
              <a:rPr lang="en-US" sz="2800" dirty="0" err="1">
                <a:solidFill>
                  <a:srgbClr val="FFFFFF"/>
                </a:solidFill>
              </a:rPr>
              <a:t>Trataremos</a:t>
            </a:r>
            <a:r>
              <a:rPr lang="en-US" sz="2800" dirty="0">
                <a:solidFill>
                  <a:srgbClr val="FFFFFF"/>
                </a:solidFill>
              </a:rPr>
              <a:t> </a:t>
            </a:r>
            <a:r>
              <a:rPr lang="en-US" sz="2800" dirty="0" err="1">
                <a:solidFill>
                  <a:srgbClr val="FFFFFF"/>
                </a:solidFill>
              </a:rPr>
              <a:t>esta</a:t>
            </a:r>
            <a:r>
              <a:rPr lang="en-US" sz="2800" dirty="0">
                <a:solidFill>
                  <a:srgbClr val="FFFFFF"/>
                </a:solidFill>
              </a:rPr>
              <a:t> Noche</a:t>
            </a:r>
          </a:p>
        </p:txBody>
      </p:sp>
      <p:sp>
        <p:nvSpPr>
          <p:cNvPr id="23" name="Rectangle 2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5" name="Content Placeholder 2">
            <a:extLst>
              <a:ext uri="{FF2B5EF4-FFF2-40B4-BE49-F238E27FC236}">
                <a16:creationId xmlns:a16="http://schemas.microsoft.com/office/drawing/2014/main" id="{F289720D-E96D-8BF7-EF23-1B6B66611CCA}"/>
              </a:ext>
            </a:extLst>
          </p:cNvPr>
          <p:cNvGraphicFramePr>
            <a:graphicFrameLocks noGrp="1"/>
          </p:cNvGraphicFramePr>
          <p:nvPr>
            <p:ph idx="1"/>
            <p:extLst>
              <p:ext uri="{D42A27DB-BD31-4B8C-83A1-F6EECF244321}">
                <p14:modId xmlns:p14="http://schemas.microsoft.com/office/powerpoint/2010/main" val="119964692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400" dirty="0">
                <a:solidFill>
                  <a:schemeClr val="tx1"/>
                </a:solidFill>
              </a:rPr>
              <a:t>Como </a:t>
            </a:r>
            <a:r>
              <a:rPr lang="en-US" sz="4400" dirty="0" err="1">
                <a:solidFill>
                  <a:schemeClr val="tx1"/>
                </a:solidFill>
              </a:rPr>
              <a:t>crear</a:t>
            </a:r>
            <a:r>
              <a:rPr lang="en-US" sz="4400" dirty="0">
                <a:solidFill>
                  <a:schemeClr val="tx1"/>
                </a:solidFill>
              </a:rPr>
              <a:t> </a:t>
            </a:r>
            <a:r>
              <a:rPr lang="en-US" sz="4400" dirty="0" err="1">
                <a:solidFill>
                  <a:schemeClr val="tx1"/>
                </a:solidFill>
              </a:rPr>
              <a:t>una</a:t>
            </a:r>
            <a:r>
              <a:rPr lang="en-US" sz="4400" dirty="0">
                <a:solidFill>
                  <a:schemeClr val="tx1"/>
                </a:solidFill>
              </a:rPr>
              <a:t> </a:t>
            </a:r>
            <a:r>
              <a:rPr lang="en-US" sz="4400" dirty="0" err="1">
                <a:solidFill>
                  <a:schemeClr val="tx1"/>
                </a:solidFill>
              </a:rPr>
              <a:t>cuenta</a:t>
            </a:r>
            <a:r>
              <a:rPr lang="en-US" sz="4400" dirty="0">
                <a:solidFill>
                  <a:schemeClr val="tx1"/>
                </a:solidFill>
              </a:rPr>
              <a:t> FSA ID</a:t>
            </a:r>
          </a:p>
        </p:txBody>
      </p:sp>
      <p:sp>
        <p:nvSpPr>
          <p:cNvPr id="12" name="TextBox 11">
            <a:extLst>
              <a:ext uri="{FF2B5EF4-FFF2-40B4-BE49-F238E27FC236}">
                <a16:creationId xmlns:a16="http://schemas.microsoft.com/office/drawing/2014/main" id="{B102B1C9-23C4-E4A0-D0C1-32812BFA6587}"/>
              </a:ext>
            </a:extLst>
          </p:cNvPr>
          <p:cNvSpPr txBox="1"/>
          <p:nvPr/>
        </p:nvSpPr>
        <p:spPr>
          <a:xfrm>
            <a:off x="914400" y="1941820"/>
            <a:ext cx="7162800" cy="3416320"/>
          </a:xfrm>
          <a:prstGeom prst="rect">
            <a:avLst/>
          </a:prstGeom>
          <a:noFill/>
        </p:spPr>
        <p:txBody>
          <a:bodyPr wrap="square">
            <a:spAutoFit/>
          </a:bodyPr>
          <a:lstStyle/>
          <a:p>
            <a:pPr>
              <a:buClr>
                <a:schemeClr val="accent1"/>
              </a:buClr>
            </a:pPr>
            <a:r>
              <a:rPr lang="en-US" sz="2400" dirty="0"/>
              <a:t>El </a:t>
            </a:r>
            <a:r>
              <a:rPr lang="en-US" sz="2400" dirty="0" err="1"/>
              <a:t>estudiante</a:t>
            </a:r>
            <a:r>
              <a:rPr lang="en-US" sz="2400" dirty="0"/>
              <a:t> y </a:t>
            </a:r>
            <a:r>
              <a:rPr lang="en-US" sz="2400" dirty="0" err="1"/>
              <a:t>los</a:t>
            </a:r>
            <a:r>
              <a:rPr lang="en-US" sz="2400" dirty="0"/>
              <a:t> padre(s) </a:t>
            </a:r>
            <a:r>
              <a:rPr lang="en-US" sz="2400" dirty="0" err="1"/>
              <a:t>necesitan</a:t>
            </a:r>
            <a:r>
              <a:rPr lang="en-US" sz="2400" dirty="0"/>
              <a:t> </a:t>
            </a:r>
            <a:r>
              <a:rPr lang="en-US" sz="2400" dirty="0" err="1"/>
              <a:t>crear</a:t>
            </a:r>
            <a:r>
              <a:rPr lang="en-US" sz="2400" dirty="0"/>
              <a:t> </a:t>
            </a:r>
            <a:r>
              <a:rPr lang="en-US" sz="2400" dirty="0" err="1"/>
              <a:t>su</a:t>
            </a:r>
            <a:r>
              <a:rPr lang="en-US" sz="2400" dirty="0"/>
              <a:t> </a:t>
            </a:r>
            <a:r>
              <a:rPr lang="en-US" sz="2400" dirty="0" err="1"/>
              <a:t>propia</a:t>
            </a:r>
            <a:r>
              <a:rPr lang="en-US" sz="2400" dirty="0"/>
              <a:t> </a:t>
            </a:r>
            <a:r>
              <a:rPr lang="en-US" sz="2400" dirty="0" err="1"/>
              <a:t>cuenta</a:t>
            </a:r>
            <a:r>
              <a:rPr lang="en-US" sz="2400" dirty="0"/>
              <a:t> de FSA ID individual</a:t>
            </a:r>
          </a:p>
          <a:p>
            <a:pPr marL="342900" indent="-342900">
              <a:buClr>
                <a:schemeClr val="accent1"/>
              </a:buClr>
              <a:buFont typeface="Wingdings" panose="05000000000000000000" pitchFamily="2" charset="2"/>
              <a:buChar char="§"/>
            </a:pPr>
            <a:r>
              <a:rPr lang="en-US" sz="2400" dirty="0" err="1"/>
              <a:t>Visite</a:t>
            </a:r>
            <a:r>
              <a:rPr lang="en-US" sz="2400" dirty="0"/>
              <a:t> studentaid.gov – Arriba a la </a:t>
            </a:r>
            <a:r>
              <a:rPr lang="en-US" sz="2400" dirty="0" err="1"/>
              <a:t>derecha</a:t>
            </a:r>
            <a:r>
              <a:rPr lang="en-US" sz="2400" dirty="0"/>
              <a:t> hay un </a:t>
            </a:r>
            <a:r>
              <a:rPr lang="en-US" sz="2400" dirty="0" err="1"/>
              <a:t>opción</a:t>
            </a:r>
            <a:r>
              <a:rPr lang="en-US" sz="2400" dirty="0"/>
              <a:t> que dice “</a:t>
            </a:r>
            <a:r>
              <a:rPr lang="en-US" sz="2400" dirty="0" err="1"/>
              <a:t>Crear</a:t>
            </a:r>
            <a:r>
              <a:rPr lang="en-US" sz="2400" dirty="0"/>
              <a:t> </a:t>
            </a:r>
            <a:r>
              <a:rPr lang="en-US" sz="2400" dirty="0" err="1"/>
              <a:t>Cuenta</a:t>
            </a:r>
            <a:r>
              <a:rPr lang="en-US" sz="2400" dirty="0"/>
              <a:t>”</a:t>
            </a:r>
          </a:p>
          <a:p>
            <a:pPr marL="342900" indent="-342900">
              <a:buClr>
                <a:schemeClr val="accent1"/>
              </a:buClr>
              <a:buFont typeface="Wingdings" panose="05000000000000000000" pitchFamily="2" charset="2"/>
              <a:buChar char="§"/>
            </a:pPr>
            <a:r>
              <a:rPr lang="en-US" sz="2400" dirty="0"/>
              <a:t>Entre </a:t>
            </a:r>
            <a:r>
              <a:rPr lang="en-US" sz="2400" dirty="0" err="1"/>
              <a:t>su</a:t>
            </a:r>
            <a:r>
              <a:rPr lang="en-US" sz="2400" dirty="0"/>
              <a:t> </a:t>
            </a:r>
            <a:r>
              <a:rPr lang="en-US" sz="2400" dirty="0" err="1"/>
              <a:t>Información</a:t>
            </a:r>
            <a:r>
              <a:rPr lang="en-US" sz="2400" dirty="0"/>
              <a:t> para </a:t>
            </a:r>
            <a:r>
              <a:rPr lang="en-US" sz="2400" dirty="0" err="1"/>
              <a:t>ingresar</a:t>
            </a:r>
            <a:endParaRPr lang="en-US" sz="2400" dirty="0"/>
          </a:p>
          <a:p>
            <a:pPr marL="342900" indent="-342900">
              <a:buClr>
                <a:schemeClr val="accent1"/>
              </a:buClr>
              <a:buFont typeface="Wingdings" panose="05000000000000000000" pitchFamily="2" charset="2"/>
              <a:buChar char="§"/>
            </a:pPr>
            <a:r>
              <a:rPr lang="en-US" sz="2400" dirty="0"/>
              <a:t>Entre </a:t>
            </a:r>
            <a:r>
              <a:rPr lang="en-US" sz="2400" dirty="0" err="1"/>
              <a:t>su</a:t>
            </a:r>
            <a:r>
              <a:rPr lang="en-US" sz="2400" dirty="0"/>
              <a:t> </a:t>
            </a:r>
            <a:r>
              <a:rPr lang="en-US" sz="2400" dirty="0" err="1"/>
              <a:t>Información</a:t>
            </a:r>
            <a:r>
              <a:rPr lang="en-US" sz="2400" dirty="0"/>
              <a:t> Personal</a:t>
            </a:r>
          </a:p>
          <a:p>
            <a:pPr marL="342900" indent="-342900">
              <a:buClr>
                <a:schemeClr val="accent1"/>
              </a:buClr>
              <a:buFont typeface="Wingdings" panose="05000000000000000000" pitchFamily="2" charset="2"/>
              <a:buChar char="§"/>
            </a:pPr>
            <a:r>
              <a:rPr lang="en-US" sz="2400" dirty="0"/>
              <a:t>Entre </a:t>
            </a:r>
            <a:r>
              <a:rPr lang="en-US" sz="2400" dirty="0" err="1"/>
              <a:t>su</a:t>
            </a:r>
            <a:r>
              <a:rPr lang="en-US" sz="2400" dirty="0"/>
              <a:t> </a:t>
            </a:r>
            <a:r>
              <a:rPr lang="en-US" sz="2400" dirty="0" err="1"/>
              <a:t>dirección</a:t>
            </a:r>
            <a:r>
              <a:rPr lang="en-US" sz="2400" dirty="0"/>
              <a:t>, </a:t>
            </a:r>
            <a:r>
              <a:rPr lang="en-US" sz="2400" dirty="0" err="1"/>
              <a:t>correo</a:t>
            </a:r>
            <a:r>
              <a:rPr lang="en-US" sz="2400" dirty="0"/>
              <a:t> </a:t>
            </a:r>
            <a:r>
              <a:rPr lang="en-US" sz="2400" dirty="0" err="1"/>
              <a:t>electrónico</a:t>
            </a:r>
            <a:r>
              <a:rPr lang="en-US" sz="2400" dirty="0"/>
              <a:t>, </a:t>
            </a:r>
            <a:r>
              <a:rPr lang="en-US" sz="2400" dirty="0" err="1"/>
              <a:t>número</a:t>
            </a:r>
            <a:r>
              <a:rPr lang="en-US" sz="2400" dirty="0"/>
              <a:t> </a:t>
            </a:r>
            <a:r>
              <a:rPr lang="en-US" sz="2400" dirty="0" err="1"/>
              <a:t>telefónico</a:t>
            </a:r>
            <a:r>
              <a:rPr lang="en-US" sz="2400" dirty="0"/>
              <a:t>, </a:t>
            </a:r>
            <a:r>
              <a:rPr lang="en-US" sz="2400" dirty="0" err="1"/>
              <a:t>idioma</a:t>
            </a:r>
            <a:r>
              <a:rPr lang="en-US" sz="2400" dirty="0"/>
              <a:t> </a:t>
            </a:r>
            <a:r>
              <a:rPr lang="en-US" sz="2400" dirty="0" err="1"/>
              <a:t>preferido</a:t>
            </a:r>
            <a:r>
              <a:rPr lang="en-US" sz="2400" dirty="0"/>
              <a:t>, y </a:t>
            </a:r>
            <a:r>
              <a:rPr lang="en-US" sz="2400" dirty="0" err="1"/>
              <a:t>preguntas</a:t>
            </a:r>
            <a:r>
              <a:rPr lang="en-US" sz="2400" dirty="0"/>
              <a:t> de </a:t>
            </a:r>
            <a:r>
              <a:rPr lang="en-US" sz="2400" dirty="0" err="1"/>
              <a:t>seguridad</a:t>
            </a:r>
            <a:endParaRPr lang="en-US" sz="2400" dirty="0"/>
          </a:p>
        </p:txBody>
      </p:sp>
      <p:sp>
        <p:nvSpPr>
          <p:cNvPr id="13" name="Rectangle 12">
            <a:extLst>
              <a:ext uri="{FF2B5EF4-FFF2-40B4-BE49-F238E27FC236}">
                <a16:creationId xmlns:a16="http://schemas.microsoft.com/office/drawing/2014/main" id="{D4BE7ABD-5AD1-217C-CA9D-1C31425FC68B}"/>
              </a:ext>
            </a:extLst>
          </p:cNvPr>
          <p:cNvSpPr/>
          <p:nvPr/>
        </p:nvSpPr>
        <p:spPr>
          <a:xfrm>
            <a:off x="533400" y="5562600"/>
            <a:ext cx="9541032" cy="523220"/>
          </a:xfrm>
          <a:prstGeom prst="rect">
            <a:avLst/>
          </a:prstGeom>
        </p:spPr>
        <p:txBody>
          <a:bodyPr wrap="square">
            <a:spAutoFit/>
          </a:bodyPr>
          <a:lstStyle/>
          <a:p>
            <a:r>
              <a:rPr lang="en-US" sz="2800" dirty="0">
                <a:hlinkClick r:id="rId2"/>
              </a:rPr>
              <a:t>https://studentaid.gov/fsa-id/create-account/launch</a:t>
            </a:r>
            <a:r>
              <a:rPr lang="en-US" sz="2800" dirty="0"/>
              <a:t> </a:t>
            </a:r>
          </a:p>
        </p:txBody>
      </p:sp>
    </p:spTree>
    <p:extLst>
      <p:ext uri="{BB962C8B-B14F-4D97-AF65-F5344CB8AC3E}">
        <p14:creationId xmlns:p14="http://schemas.microsoft.com/office/powerpoint/2010/main" val="3530228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2D99-37C7-B278-AAC3-740E19DB37F0}"/>
              </a:ext>
            </a:extLst>
          </p:cNvPr>
          <p:cNvSpPr>
            <a:spLocks noGrp="1"/>
          </p:cNvSpPr>
          <p:nvPr>
            <p:ph type="title"/>
          </p:nvPr>
        </p:nvSpPr>
        <p:spPr/>
        <p:txBody>
          <a:bodyPr/>
          <a:lstStyle/>
          <a:p>
            <a:r>
              <a:rPr lang="en-US" dirty="0"/>
              <a:t>CONSEJOS PARA LA CUENTA FSA ID </a:t>
            </a:r>
          </a:p>
        </p:txBody>
      </p:sp>
      <p:graphicFrame>
        <p:nvGraphicFramePr>
          <p:cNvPr id="5" name="Diagram 4">
            <a:extLst>
              <a:ext uri="{FF2B5EF4-FFF2-40B4-BE49-F238E27FC236}">
                <a16:creationId xmlns:a16="http://schemas.microsoft.com/office/drawing/2014/main" id="{5E0C998C-31E2-4A5F-813E-228AF967CB72}"/>
              </a:ext>
            </a:extLst>
          </p:cNvPr>
          <p:cNvGraphicFramePr/>
          <p:nvPr>
            <p:extLst>
              <p:ext uri="{D42A27DB-BD31-4B8C-83A1-F6EECF244321}">
                <p14:modId xmlns:p14="http://schemas.microsoft.com/office/powerpoint/2010/main" val="4158661406"/>
              </p:ext>
            </p:extLst>
          </p:nvPr>
        </p:nvGraphicFramePr>
        <p:xfrm>
          <a:off x="822960" y="1905000"/>
          <a:ext cx="7543800" cy="42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017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E862-5857-4FFF-9D60-578122381266}"/>
              </a:ext>
            </a:extLst>
          </p:cNvPr>
          <p:cNvSpPr>
            <a:spLocks noGrp="1"/>
          </p:cNvSpPr>
          <p:nvPr>
            <p:ph type="title"/>
          </p:nvPr>
        </p:nvSpPr>
        <p:spPr>
          <a:xfrm>
            <a:off x="723900" y="643467"/>
            <a:ext cx="6210300" cy="5054008"/>
          </a:xfrm>
        </p:spPr>
        <p:txBody>
          <a:bodyPr vert="horz" lIns="91440" tIns="45720" rIns="91440" bIns="45720" rtlCol="0" anchor="ctr">
            <a:normAutofit/>
          </a:bodyPr>
          <a:lstStyle/>
          <a:p>
            <a:pPr algn="r"/>
            <a:r>
              <a:rPr lang="en-US" sz="7400" dirty="0" err="1">
                <a:solidFill>
                  <a:schemeClr val="tx1">
                    <a:lumMod val="85000"/>
                    <a:lumOff val="15000"/>
                  </a:schemeClr>
                </a:solidFill>
              </a:rPr>
              <a:t>Completando</a:t>
            </a:r>
            <a:r>
              <a:rPr lang="en-US" sz="7400" dirty="0">
                <a:solidFill>
                  <a:schemeClr val="tx1">
                    <a:lumMod val="85000"/>
                    <a:lumOff val="15000"/>
                  </a:schemeClr>
                </a:solidFill>
              </a:rPr>
              <a:t> la FAFSA</a:t>
            </a:r>
          </a:p>
        </p:txBody>
      </p:sp>
    </p:spTree>
    <p:extLst>
      <p:ext uri="{BB962C8B-B14F-4D97-AF65-F5344CB8AC3E}">
        <p14:creationId xmlns:p14="http://schemas.microsoft.com/office/powerpoint/2010/main" val="3945263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15BAA673-41F3-7377-A92C-A2CFA28079FF}"/>
              </a:ext>
            </a:extLst>
          </p:cNvPr>
          <p:cNvSpPr/>
          <p:nvPr/>
        </p:nvSpPr>
        <p:spPr>
          <a:xfrm>
            <a:off x="88392" y="213360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Title 4">
            <a:extLst>
              <a:ext uri="{FF2B5EF4-FFF2-40B4-BE49-F238E27FC236}">
                <a16:creationId xmlns:a16="http://schemas.microsoft.com/office/drawing/2014/main" id="{6C57DAB7-CC3A-768F-6873-F079203B852D}"/>
              </a:ext>
            </a:extLst>
          </p:cNvPr>
          <p:cNvSpPr>
            <a:spLocks noGrp="1"/>
          </p:cNvSpPr>
          <p:nvPr>
            <p:ph type="title"/>
          </p:nvPr>
        </p:nvSpPr>
        <p:spPr/>
        <p:txBody>
          <a:bodyPr/>
          <a:lstStyle/>
          <a:p>
            <a:r>
              <a:rPr lang="en-US" dirty="0" err="1"/>
              <a:t>Pagina</a:t>
            </a:r>
            <a:r>
              <a:rPr lang="en-US" dirty="0"/>
              <a:t> principal</a:t>
            </a:r>
          </a:p>
        </p:txBody>
      </p:sp>
      <p:pic>
        <p:nvPicPr>
          <p:cNvPr id="8" name="Picture 7">
            <a:extLst>
              <a:ext uri="{FF2B5EF4-FFF2-40B4-BE49-F238E27FC236}">
                <a16:creationId xmlns:a16="http://schemas.microsoft.com/office/drawing/2014/main" id="{6A188453-0BA2-6D7C-5230-627CF6780EDB}"/>
              </a:ext>
            </a:extLst>
          </p:cNvPr>
          <p:cNvPicPr>
            <a:picLocks noChangeAspect="1"/>
          </p:cNvPicPr>
          <p:nvPr/>
        </p:nvPicPr>
        <p:blipFill>
          <a:blip r:embed="rId2"/>
          <a:stretch>
            <a:fillRect/>
          </a:stretch>
        </p:blipFill>
        <p:spPr>
          <a:xfrm>
            <a:off x="1066800" y="1737361"/>
            <a:ext cx="7162800" cy="4663439"/>
          </a:xfrm>
          <a:prstGeom prst="rect">
            <a:avLst/>
          </a:prstGeom>
        </p:spPr>
      </p:pic>
    </p:spTree>
    <p:extLst>
      <p:ext uri="{BB962C8B-B14F-4D97-AF65-F5344CB8AC3E}">
        <p14:creationId xmlns:p14="http://schemas.microsoft.com/office/powerpoint/2010/main" val="362045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164"/>
            <a:ext cx="8229600" cy="1066800"/>
          </a:xfrm>
        </p:spPr>
        <p:txBody>
          <a:bodyPr/>
          <a:lstStyle/>
          <a:p>
            <a:r>
              <a:rPr lang="en-US" dirty="0"/>
              <a:t>Roles </a:t>
            </a:r>
            <a:r>
              <a:rPr lang="en-US" dirty="0" err="1"/>
              <a:t>en</a:t>
            </a:r>
            <a:r>
              <a:rPr lang="en-US" dirty="0"/>
              <a:t> FAFSA </a:t>
            </a:r>
          </a:p>
        </p:txBody>
      </p:sp>
      <p:pic>
        <p:nvPicPr>
          <p:cNvPr id="9" name="Picture 8">
            <a:extLst>
              <a:ext uri="{FF2B5EF4-FFF2-40B4-BE49-F238E27FC236}">
                <a16:creationId xmlns:a16="http://schemas.microsoft.com/office/drawing/2014/main" id="{FCCF3ABC-BA75-0499-F550-B0DDDDA01023}"/>
              </a:ext>
            </a:extLst>
          </p:cNvPr>
          <p:cNvPicPr>
            <a:picLocks noChangeAspect="1"/>
          </p:cNvPicPr>
          <p:nvPr/>
        </p:nvPicPr>
        <p:blipFill>
          <a:blip r:embed="rId2"/>
          <a:stretch>
            <a:fillRect/>
          </a:stretch>
        </p:blipFill>
        <p:spPr>
          <a:xfrm>
            <a:off x="457200" y="1828800"/>
            <a:ext cx="8177728" cy="4076586"/>
          </a:xfrm>
          <a:prstGeom prst="rect">
            <a:avLst/>
          </a:prstGeom>
        </p:spPr>
      </p:pic>
    </p:spTree>
    <p:extLst>
      <p:ext uri="{BB962C8B-B14F-4D97-AF65-F5344CB8AC3E}">
        <p14:creationId xmlns:p14="http://schemas.microsoft.com/office/powerpoint/2010/main" val="595837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2B30-3847-3DC7-EAC6-40DBA56A7D3F}"/>
              </a:ext>
            </a:extLst>
          </p:cNvPr>
          <p:cNvSpPr>
            <a:spLocks noGrp="1"/>
          </p:cNvSpPr>
          <p:nvPr>
            <p:ph type="title"/>
          </p:nvPr>
        </p:nvSpPr>
        <p:spPr>
          <a:xfrm>
            <a:off x="411480" y="301844"/>
            <a:ext cx="8321040" cy="1450757"/>
          </a:xfrm>
        </p:spPr>
        <p:txBody>
          <a:bodyPr>
            <a:normAutofit/>
          </a:bodyPr>
          <a:lstStyle/>
          <a:p>
            <a:r>
              <a:rPr lang="en-US" sz="4400" dirty="0" err="1"/>
              <a:t>Información</a:t>
            </a:r>
            <a:r>
              <a:rPr lang="en-US" sz="4400" dirty="0"/>
              <a:t> de Identidad del </a:t>
            </a:r>
            <a:r>
              <a:rPr lang="en-US" sz="4400" dirty="0" err="1"/>
              <a:t>estudiante</a:t>
            </a:r>
            <a:endParaRPr lang="en-US" sz="4400" dirty="0"/>
          </a:p>
        </p:txBody>
      </p:sp>
      <p:grpSp>
        <p:nvGrpSpPr>
          <p:cNvPr id="4" name="Google Shape;317;p23">
            <a:extLst>
              <a:ext uri="{FF2B5EF4-FFF2-40B4-BE49-F238E27FC236}">
                <a16:creationId xmlns:a16="http://schemas.microsoft.com/office/drawing/2014/main" id="{737B0F07-22EA-ED5A-388F-AA066F53DE89}"/>
              </a:ext>
            </a:extLst>
          </p:cNvPr>
          <p:cNvGrpSpPr/>
          <p:nvPr/>
        </p:nvGrpSpPr>
        <p:grpSpPr>
          <a:xfrm>
            <a:off x="76200" y="2590799"/>
            <a:ext cx="2941495" cy="3352802"/>
            <a:chOff x="307578" y="1918"/>
            <a:chExt cx="3448843" cy="4483496"/>
          </a:xfrm>
          <a:solidFill>
            <a:schemeClr val="accent3"/>
          </a:solidFill>
        </p:grpSpPr>
        <p:sp>
          <p:nvSpPr>
            <p:cNvPr id="5" name="Google Shape;318;p23">
              <a:extLst>
                <a:ext uri="{FF2B5EF4-FFF2-40B4-BE49-F238E27FC236}">
                  <a16:creationId xmlns:a16="http://schemas.microsoft.com/office/drawing/2014/main" id="{8A49F503-551F-04EF-A5E5-B0E4623ED2AA}"/>
                </a:ext>
              </a:extLst>
            </p:cNvPr>
            <p:cNvSpPr/>
            <p:nvPr/>
          </p:nvSpPr>
          <p:spPr>
            <a:xfrm>
              <a:off x="307578" y="1918"/>
              <a:ext cx="3448843" cy="2069306"/>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6" name="Google Shape;319;p23">
              <a:extLst>
                <a:ext uri="{FF2B5EF4-FFF2-40B4-BE49-F238E27FC236}">
                  <a16:creationId xmlns:a16="http://schemas.microsoft.com/office/drawing/2014/main" id="{A3E3C141-A2C9-FA2C-9B25-4017E1905D6E}"/>
                </a:ext>
              </a:extLst>
            </p:cNvPr>
            <p:cNvSpPr txBox="1"/>
            <p:nvPr/>
          </p:nvSpPr>
          <p:spPr>
            <a:xfrm>
              <a:off x="307578" y="1918"/>
              <a:ext cx="3448843" cy="2069306"/>
            </a:xfrm>
            <a:prstGeom prst="rect">
              <a:avLst/>
            </a:pr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2400"/>
                <a:buFont typeface="Twentieth Century"/>
                <a:buNone/>
              </a:pPr>
              <a:r>
                <a:rPr lang="en-US" dirty="0">
                  <a:solidFill>
                    <a:schemeClr val="lt1"/>
                  </a:solidFill>
                  <a:latin typeface="Twentieth Century"/>
                  <a:ea typeface="Twentieth Century"/>
                  <a:cs typeface="Twentieth Century"/>
                  <a:sym typeface="Twentieth Century"/>
                </a:rPr>
                <a:t>Para </a:t>
              </a:r>
              <a:r>
                <a:rPr lang="en-US" dirty="0" err="1">
                  <a:solidFill>
                    <a:schemeClr val="lt1"/>
                  </a:solidFill>
                  <a:latin typeface="Twentieth Century"/>
                  <a:ea typeface="Twentieth Century"/>
                  <a:cs typeface="Twentieth Century"/>
                  <a:sym typeface="Twentieth Century"/>
                </a:rPr>
                <a:t>actualizar</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cualquier</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información</a:t>
              </a:r>
              <a:r>
                <a:rPr lang="en-US" dirty="0">
                  <a:solidFill>
                    <a:schemeClr val="lt1"/>
                  </a:solidFill>
                  <a:latin typeface="Twentieth Century"/>
                  <a:ea typeface="Twentieth Century"/>
                  <a:cs typeface="Twentieth Century"/>
                  <a:sym typeface="Twentieth Century"/>
                </a:rPr>
                <a:t> personal, </a:t>
              </a:r>
              <a:r>
                <a:rPr lang="en-US" dirty="0" err="1">
                  <a:solidFill>
                    <a:schemeClr val="lt1"/>
                  </a:solidFill>
                  <a:latin typeface="Twentieth Century"/>
                  <a:ea typeface="Twentieth Century"/>
                  <a:cs typeface="Twentieth Century"/>
                  <a:sym typeface="Twentieth Century"/>
                </a:rPr>
                <a:t>el</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estudiante</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debe</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ingresar</a:t>
              </a:r>
              <a:r>
                <a:rPr lang="en-US" dirty="0">
                  <a:solidFill>
                    <a:schemeClr val="lt1"/>
                  </a:solidFill>
                  <a:latin typeface="Twentieth Century"/>
                  <a:ea typeface="Twentieth Century"/>
                  <a:cs typeface="Twentieth Century"/>
                  <a:sym typeface="Twentieth Century"/>
                </a:rPr>
                <a:t> a la </a:t>
              </a:r>
              <a:r>
                <a:rPr lang="en-US" dirty="0" err="1">
                  <a:solidFill>
                    <a:schemeClr val="lt1"/>
                  </a:solidFill>
                  <a:latin typeface="Twentieth Century"/>
                  <a:ea typeface="Twentieth Century"/>
                  <a:cs typeface="Twentieth Century"/>
                  <a:sym typeface="Twentieth Century"/>
                </a:rPr>
                <a:t>configuración</a:t>
              </a:r>
              <a:r>
                <a:rPr lang="en-US" dirty="0">
                  <a:solidFill>
                    <a:schemeClr val="lt1"/>
                  </a:solidFill>
                  <a:latin typeface="Twentieth Century"/>
                  <a:ea typeface="Twentieth Century"/>
                  <a:cs typeface="Twentieth Century"/>
                  <a:sym typeface="Twentieth Century"/>
                </a:rPr>
                <a:t> de </a:t>
              </a:r>
              <a:r>
                <a:rPr lang="en-US" dirty="0" err="1">
                  <a:solidFill>
                    <a:schemeClr val="lt1"/>
                  </a:solidFill>
                  <a:latin typeface="Twentieth Century"/>
                  <a:ea typeface="Twentieth Century"/>
                  <a:cs typeface="Twentieth Century"/>
                  <a:sym typeface="Twentieth Century"/>
                </a:rPr>
                <a:t>su</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cuenta</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en</a:t>
              </a:r>
              <a:r>
                <a:rPr lang="en-US" dirty="0">
                  <a:solidFill>
                    <a:schemeClr val="lt1"/>
                  </a:solidFill>
                  <a:latin typeface="Twentieth Century"/>
                  <a:ea typeface="Twentieth Century"/>
                  <a:cs typeface="Twentieth Century"/>
                  <a:sym typeface="Twentieth Century"/>
                </a:rPr>
                <a:t> StudentAid.gov. </a:t>
              </a:r>
              <a:endParaRPr dirty="0">
                <a:solidFill>
                  <a:schemeClr val="lt1"/>
                </a:solidFill>
                <a:latin typeface="Rockwell"/>
                <a:ea typeface="Rockwell"/>
                <a:cs typeface="Rockwell"/>
                <a:sym typeface="Rockwell"/>
              </a:endParaRPr>
            </a:p>
          </p:txBody>
        </p:sp>
        <p:sp>
          <p:nvSpPr>
            <p:cNvPr id="7" name="Google Shape;320;p23">
              <a:extLst>
                <a:ext uri="{FF2B5EF4-FFF2-40B4-BE49-F238E27FC236}">
                  <a16:creationId xmlns:a16="http://schemas.microsoft.com/office/drawing/2014/main" id="{E04D2BB8-6A94-3DD3-6054-F14E2F28A4B5}"/>
                </a:ext>
              </a:extLst>
            </p:cNvPr>
            <p:cNvSpPr/>
            <p:nvPr/>
          </p:nvSpPr>
          <p:spPr>
            <a:xfrm>
              <a:off x="307578" y="2416108"/>
              <a:ext cx="3448843" cy="2069306"/>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lt1"/>
                  </a:solidFill>
                  <a:latin typeface="Twentieth Century"/>
                  <a:ea typeface="Twentieth Century"/>
                  <a:cs typeface="Twentieth Century"/>
                  <a:sym typeface="Twentieth Century"/>
                </a:rPr>
                <a:t>Para </a:t>
              </a:r>
              <a:r>
                <a:rPr lang="en-US" dirty="0" err="1">
                  <a:solidFill>
                    <a:schemeClr val="lt1"/>
                  </a:solidFill>
                  <a:latin typeface="Twentieth Century"/>
                  <a:ea typeface="Twentieth Century"/>
                  <a:cs typeface="Twentieth Century"/>
                  <a:sym typeface="Twentieth Century"/>
                </a:rPr>
                <a:t>los</a:t>
              </a:r>
              <a:r>
                <a:rPr lang="en-US" dirty="0">
                  <a:solidFill>
                    <a:schemeClr val="lt1"/>
                  </a:solidFill>
                  <a:latin typeface="Twentieth Century"/>
                  <a:ea typeface="Twentieth Century"/>
                  <a:cs typeface="Twentieth Century"/>
                  <a:sym typeface="Twentieth Century"/>
                </a:rPr>
                <a:t> campos </a:t>
              </a:r>
              <a:r>
                <a:rPr lang="en-US" dirty="0" err="1">
                  <a:solidFill>
                    <a:schemeClr val="lt1"/>
                  </a:solidFill>
                  <a:latin typeface="Twentieth Century"/>
                  <a:ea typeface="Twentieth Century"/>
                  <a:cs typeface="Twentieth Century"/>
                  <a:sym typeface="Twentieth Century"/>
                </a:rPr>
                <a:t>relacionados</a:t>
              </a:r>
              <a:r>
                <a:rPr lang="en-US" dirty="0">
                  <a:solidFill>
                    <a:schemeClr val="lt1"/>
                  </a:solidFill>
                  <a:latin typeface="Twentieth Century"/>
                  <a:ea typeface="Twentieth Century"/>
                  <a:cs typeface="Twentieth Century"/>
                  <a:sym typeface="Twentieth Century"/>
                </a:rPr>
                <a:t> con la </a:t>
              </a:r>
              <a:r>
                <a:rPr lang="en-US" dirty="0" err="1">
                  <a:solidFill>
                    <a:schemeClr val="lt1"/>
                  </a:solidFill>
                  <a:latin typeface="Twentieth Century"/>
                  <a:ea typeface="Twentieth Century"/>
                  <a:cs typeface="Twentieth Century"/>
                  <a:sym typeface="Twentieth Century"/>
                </a:rPr>
                <a:t>dirección</a:t>
              </a:r>
              <a:r>
                <a:rPr lang="en-US" dirty="0">
                  <a:solidFill>
                    <a:schemeClr val="lt1"/>
                  </a:solidFill>
                  <a:latin typeface="Twentieth Century"/>
                  <a:ea typeface="Twentieth Century"/>
                  <a:cs typeface="Twentieth Century"/>
                  <a:sym typeface="Twentieth Century"/>
                </a:rPr>
                <a:t> de </a:t>
              </a:r>
              <a:r>
                <a:rPr lang="en-US" dirty="0" err="1">
                  <a:solidFill>
                    <a:schemeClr val="lt1"/>
                  </a:solidFill>
                  <a:latin typeface="Twentieth Century"/>
                  <a:ea typeface="Twentieth Century"/>
                  <a:cs typeface="Twentieth Century"/>
                  <a:sym typeface="Twentieth Century"/>
                </a:rPr>
                <a:t>su</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hogar</a:t>
              </a:r>
              <a:r>
                <a:rPr lang="en-US" sz="1800" dirty="0">
                  <a:solidFill>
                    <a:schemeClr val="lt1"/>
                  </a:solidFill>
                  <a:latin typeface="Twentieth Century"/>
                  <a:ea typeface="Twentieth Century"/>
                  <a:cs typeface="Twentieth Century"/>
                  <a:sym typeface="Twentieth Century"/>
                </a:rPr>
                <a:t>, </a:t>
              </a:r>
              <a:r>
                <a:rPr lang="en-US" sz="1800" dirty="0" err="1">
                  <a:solidFill>
                    <a:schemeClr val="lt1"/>
                  </a:solidFill>
                  <a:latin typeface="Twentieth Century"/>
                  <a:ea typeface="Twentieth Century"/>
                  <a:cs typeface="Twentieth Century"/>
                  <a:sym typeface="Twentieth Century"/>
                </a:rPr>
                <a:t>el</a:t>
              </a:r>
              <a:r>
                <a:rPr lang="en-US" sz="1800" dirty="0">
                  <a:solidFill>
                    <a:schemeClr val="lt1"/>
                  </a:solidFill>
                  <a:latin typeface="Twentieth Century"/>
                  <a:ea typeface="Twentieth Century"/>
                  <a:cs typeface="Twentieth Century"/>
                  <a:sym typeface="Twentieth Century"/>
                </a:rPr>
                <a:t> </a:t>
              </a:r>
              <a:r>
                <a:rPr lang="en-US" sz="1800" dirty="0" err="1">
                  <a:solidFill>
                    <a:schemeClr val="lt1"/>
                  </a:solidFill>
                  <a:latin typeface="Twentieth Century"/>
                  <a:ea typeface="Twentieth Century"/>
                  <a:cs typeface="Twentieth Century"/>
                  <a:sym typeface="Twentieth Century"/>
                </a:rPr>
                <a:t>estudiante</a:t>
              </a:r>
              <a:r>
                <a:rPr lang="en-US" sz="1800" dirty="0">
                  <a:solidFill>
                    <a:schemeClr val="lt1"/>
                  </a:solidFill>
                  <a:latin typeface="Twentieth Century"/>
                  <a:ea typeface="Twentieth Century"/>
                  <a:cs typeface="Twentieth Century"/>
                  <a:sym typeface="Twentieth Century"/>
                </a:rPr>
                <a:t> </a:t>
              </a:r>
              <a:r>
                <a:rPr lang="en-US" sz="1800" dirty="0" err="1">
                  <a:solidFill>
                    <a:schemeClr val="lt1"/>
                  </a:solidFill>
                  <a:latin typeface="Twentieth Century"/>
                  <a:ea typeface="Twentieth Century"/>
                  <a:cs typeface="Twentieth Century"/>
                  <a:sym typeface="Twentieth Century"/>
                </a:rPr>
                <a:t>debe</a:t>
              </a:r>
              <a:r>
                <a:rPr lang="en-US" sz="1800" dirty="0">
                  <a:solidFill>
                    <a:schemeClr val="lt1"/>
                  </a:solidFill>
                  <a:latin typeface="Twentieth Century"/>
                  <a:ea typeface="Twentieth Century"/>
                  <a:cs typeface="Twentieth Century"/>
                  <a:sym typeface="Twentieth Century"/>
                </a:rPr>
                <a:t> </a:t>
              </a:r>
              <a:r>
                <a:rPr lang="en-US" sz="1800" dirty="0" err="1">
                  <a:solidFill>
                    <a:schemeClr val="lt1"/>
                  </a:solidFill>
                  <a:latin typeface="Twentieth Century"/>
                  <a:ea typeface="Twentieth Century"/>
                  <a:cs typeface="Twentieth Century"/>
                  <a:sym typeface="Twentieth Century"/>
                </a:rPr>
                <a:t>editar</a:t>
              </a:r>
              <a:r>
                <a:rPr lang="en-US" sz="1800" dirty="0">
                  <a:solidFill>
                    <a:schemeClr val="lt1"/>
                  </a:solidFill>
                  <a:latin typeface="Twentieth Century"/>
                  <a:ea typeface="Twentieth Century"/>
                  <a:cs typeface="Twentieth Century"/>
                  <a:sym typeface="Twentieth Century"/>
                </a:rPr>
                <a:t> la </a:t>
              </a:r>
              <a:r>
                <a:rPr lang="en-US" sz="1800" dirty="0" err="1">
                  <a:solidFill>
                    <a:schemeClr val="lt1"/>
                  </a:solidFill>
                  <a:latin typeface="Twentieth Century"/>
                  <a:ea typeface="Twentieth Century"/>
                  <a:cs typeface="Twentieth Century"/>
                  <a:sym typeface="Twentieth Century"/>
                </a:rPr>
                <a:t>información</a:t>
              </a:r>
              <a:r>
                <a:rPr lang="en-US" sz="1800" dirty="0">
                  <a:solidFill>
                    <a:schemeClr val="lt1"/>
                  </a:solidFill>
                  <a:latin typeface="Twentieth Century"/>
                  <a:ea typeface="Twentieth Century"/>
                  <a:cs typeface="Twentieth Century"/>
                  <a:sym typeface="Twentieth Century"/>
                </a:rPr>
                <a:t> </a:t>
              </a:r>
              <a:r>
                <a:rPr lang="en-US" sz="1800" dirty="0" err="1">
                  <a:solidFill>
                    <a:schemeClr val="lt1"/>
                  </a:solidFill>
                  <a:latin typeface="Twentieth Century"/>
                  <a:ea typeface="Twentieth Century"/>
                  <a:cs typeface="Twentieth Century"/>
                  <a:sym typeface="Twentieth Century"/>
                </a:rPr>
                <a:t>en</a:t>
              </a:r>
              <a:r>
                <a:rPr lang="en-US" sz="1800" dirty="0">
                  <a:solidFill>
                    <a:schemeClr val="lt1"/>
                  </a:solidFill>
                  <a:latin typeface="Twentieth Century"/>
                  <a:ea typeface="Twentieth Century"/>
                  <a:cs typeface="Twentieth Century"/>
                  <a:sym typeface="Twentieth Century"/>
                </a:rPr>
                <a:t> </a:t>
              </a:r>
              <a:r>
                <a:rPr lang="en-US" sz="1800" dirty="0" err="1">
                  <a:solidFill>
                    <a:schemeClr val="lt1"/>
                  </a:solidFill>
                  <a:latin typeface="Twentieth Century"/>
                  <a:ea typeface="Twentieth Century"/>
                  <a:cs typeface="Twentieth Century"/>
                  <a:sym typeface="Twentieth Century"/>
                </a:rPr>
                <a:t>esta</a:t>
              </a:r>
              <a:r>
                <a:rPr lang="en-US" sz="1800" dirty="0">
                  <a:solidFill>
                    <a:schemeClr val="lt1"/>
                  </a:solidFill>
                  <a:latin typeface="Twentieth Century"/>
                  <a:ea typeface="Twentieth Century"/>
                  <a:cs typeface="Twentieth Century"/>
                  <a:sym typeface="Twentieth Century"/>
                </a:rPr>
                <a:t> </a:t>
              </a:r>
              <a:r>
                <a:rPr lang="en-US" sz="1800" dirty="0" err="1">
                  <a:solidFill>
                    <a:schemeClr val="lt1"/>
                  </a:solidFill>
                  <a:latin typeface="Twentieth Century"/>
                  <a:ea typeface="Twentieth Century"/>
                  <a:cs typeface="Twentieth Century"/>
                  <a:sym typeface="Twentieth Century"/>
                </a:rPr>
                <a:t>pagina</a:t>
              </a:r>
              <a:r>
                <a:rPr lang="en-US" sz="1800" dirty="0">
                  <a:solidFill>
                    <a:schemeClr val="lt1"/>
                  </a:solidFill>
                  <a:latin typeface="Twentieth Century"/>
                  <a:ea typeface="Twentieth Century"/>
                  <a:cs typeface="Twentieth Century"/>
                  <a:sym typeface="Twentieth Century"/>
                </a:rPr>
                <a:t>.  </a:t>
              </a:r>
            </a:p>
            <a:p>
              <a:pPr marL="0" lvl="0" indent="0" algn="l" rtl="0">
                <a:spcBef>
                  <a:spcPts val="0"/>
                </a:spcBef>
                <a:spcAft>
                  <a:spcPts val="0"/>
                </a:spcAft>
                <a:buNone/>
              </a:pPr>
              <a:endParaRPr dirty="0"/>
            </a:p>
          </p:txBody>
        </p:sp>
      </p:grpSp>
      <p:pic>
        <p:nvPicPr>
          <p:cNvPr id="28" name="Picture 27">
            <a:extLst>
              <a:ext uri="{FF2B5EF4-FFF2-40B4-BE49-F238E27FC236}">
                <a16:creationId xmlns:a16="http://schemas.microsoft.com/office/drawing/2014/main" id="{22A15989-6450-1C94-4961-C81D3324A9FB}"/>
              </a:ext>
            </a:extLst>
          </p:cNvPr>
          <p:cNvPicPr>
            <a:picLocks noChangeAspect="1"/>
          </p:cNvPicPr>
          <p:nvPr/>
        </p:nvPicPr>
        <p:blipFill>
          <a:blip r:embed="rId2"/>
          <a:stretch>
            <a:fillRect/>
          </a:stretch>
        </p:blipFill>
        <p:spPr>
          <a:xfrm>
            <a:off x="2948264" y="1752601"/>
            <a:ext cx="6119536" cy="4571999"/>
          </a:xfrm>
          <a:prstGeom prst="rect">
            <a:avLst/>
          </a:prstGeom>
        </p:spPr>
      </p:pic>
    </p:spTree>
    <p:extLst>
      <p:ext uri="{BB962C8B-B14F-4D97-AF65-F5344CB8AC3E}">
        <p14:creationId xmlns:p14="http://schemas.microsoft.com/office/powerpoint/2010/main" val="31670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BB5C-4DC2-98C7-6693-4012A282E91A}"/>
              </a:ext>
            </a:extLst>
          </p:cNvPr>
          <p:cNvSpPr>
            <a:spLocks noGrp="1"/>
          </p:cNvSpPr>
          <p:nvPr>
            <p:ph type="title"/>
          </p:nvPr>
        </p:nvSpPr>
        <p:spPr>
          <a:xfrm>
            <a:off x="888476" y="357602"/>
            <a:ext cx="7543800" cy="1450757"/>
          </a:xfrm>
        </p:spPr>
        <p:txBody>
          <a:bodyPr>
            <a:noAutofit/>
          </a:bodyPr>
          <a:lstStyle/>
          <a:p>
            <a:r>
              <a:rPr lang="en-US" sz="4000" dirty="0"/>
              <a:t>Se </a:t>
            </a:r>
            <a:r>
              <a:rPr lang="en-US" sz="4000" dirty="0" err="1"/>
              <a:t>requiere</a:t>
            </a:r>
            <a:r>
              <a:rPr lang="en-US" sz="4000" dirty="0"/>
              <a:t> </a:t>
            </a:r>
            <a:r>
              <a:rPr lang="en-US" sz="4000" dirty="0" err="1"/>
              <a:t>consentimiento</a:t>
            </a:r>
            <a:r>
              <a:rPr lang="en-US" sz="4000" dirty="0"/>
              <a:t> y </a:t>
            </a:r>
            <a:r>
              <a:rPr lang="en-US" sz="4000" dirty="0" err="1"/>
              <a:t>abrobación</a:t>
            </a:r>
            <a:r>
              <a:rPr lang="en-US" sz="4000" dirty="0"/>
              <a:t> al IRS – </a:t>
            </a:r>
            <a:br>
              <a:rPr lang="en-US" sz="4000" dirty="0"/>
            </a:br>
            <a:r>
              <a:rPr lang="en-US" sz="4000" dirty="0"/>
              <a:t>Si </a:t>
            </a:r>
            <a:r>
              <a:rPr lang="en-US" sz="4000" dirty="0" err="1"/>
              <a:t>declara</a:t>
            </a:r>
            <a:r>
              <a:rPr lang="en-US" sz="4000" dirty="0"/>
              <a:t> sus </a:t>
            </a:r>
            <a:r>
              <a:rPr lang="en-US" sz="4000" dirty="0" err="1"/>
              <a:t>impuestos</a:t>
            </a:r>
            <a:r>
              <a:rPr lang="en-US" sz="4000" dirty="0"/>
              <a:t> o no</a:t>
            </a:r>
          </a:p>
        </p:txBody>
      </p:sp>
      <p:pic>
        <p:nvPicPr>
          <p:cNvPr id="7" name="Picture 6">
            <a:extLst>
              <a:ext uri="{FF2B5EF4-FFF2-40B4-BE49-F238E27FC236}">
                <a16:creationId xmlns:a16="http://schemas.microsoft.com/office/drawing/2014/main" id="{730B9350-53A7-E147-48D0-1A7380A822C9}"/>
              </a:ext>
            </a:extLst>
          </p:cNvPr>
          <p:cNvPicPr>
            <a:picLocks noChangeAspect="1"/>
          </p:cNvPicPr>
          <p:nvPr/>
        </p:nvPicPr>
        <p:blipFill>
          <a:blip r:embed="rId2"/>
          <a:stretch>
            <a:fillRect/>
          </a:stretch>
        </p:blipFill>
        <p:spPr>
          <a:xfrm>
            <a:off x="685800" y="1776936"/>
            <a:ext cx="4113277" cy="4479053"/>
          </a:xfrm>
          <a:prstGeom prst="rect">
            <a:avLst/>
          </a:prstGeom>
        </p:spPr>
      </p:pic>
      <p:pic>
        <p:nvPicPr>
          <p:cNvPr id="9" name="Picture 8">
            <a:extLst>
              <a:ext uri="{FF2B5EF4-FFF2-40B4-BE49-F238E27FC236}">
                <a16:creationId xmlns:a16="http://schemas.microsoft.com/office/drawing/2014/main" id="{05C6520A-1F54-F0BA-1194-BC42D3A40BED}"/>
              </a:ext>
            </a:extLst>
          </p:cNvPr>
          <p:cNvPicPr>
            <a:picLocks noChangeAspect="1"/>
          </p:cNvPicPr>
          <p:nvPr/>
        </p:nvPicPr>
        <p:blipFill>
          <a:blip r:embed="rId3"/>
          <a:stretch>
            <a:fillRect/>
          </a:stretch>
        </p:blipFill>
        <p:spPr>
          <a:xfrm>
            <a:off x="4876800" y="1751501"/>
            <a:ext cx="3949547" cy="4575335"/>
          </a:xfrm>
          <a:prstGeom prst="rect">
            <a:avLst/>
          </a:prstGeom>
        </p:spPr>
      </p:pic>
      <p:sp>
        <p:nvSpPr>
          <p:cNvPr id="10" name="Arrow: Down 9">
            <a:extLst>
              <a:ext uri="{FF2B5EF4-FFF2-40B4-BE49-F238E27FC236}">
                <a16:creationId xmlns:a16="http://schemas.microsoft.com/office/drawing/2014/main" id="{DC43018D-CD12-1EA7-A03B-658AA4418819}"/>
              </a:ext>
            </a:extLst>
          </p:cNvPr>
          <p:cNvSpPr/>
          <p:nvPr/>
        </p:nvSpPr>
        <p:spPr>
          <a:xfrm>
            <a:off x="7973568" y="502920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857055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2232-FB74-5E40-0AC0-CDB12B143198}"/>
              </a:ext>
            </a:extLst>
          </p:cNvPr>
          <p:cNvSpPr>
            <a:spLocks noGrp="1"/>
          </p:cNvSpPr>
          <p:nvPr>
            <p:ph type="title"/>
          </p:nvPr>
        </p:nvSpPr>
        <p:spPr/>
        <p:txBody>
          <a:bodyPr>
            <a:noAutofit/>
          </a:bodyPr>
          <a:lstStyle/>
          <a:p>
            <a:r>
              <a:rPr lang="en-US" sz="4000" dirty="0"/>
              <a:t>Se require </a:t>
            </a:r>
            <a:r>
              <a:rPr lang="en-US" sz="4000" dirty="0" err="1"/>
              <a:t>consentimiento</a:t>
            </a:r>
            <a:r>
              <a:rPr lang="en-US" sz="4000" dirty="0"/>
              <a:t> y </a:t>
            </a:r>
            <a:r>
              <a:rPr lang="en-US" sz="4000" dirty="0" err="1"/>
              <a:t>aprobación</a:t>
            </a:r>
            <a:r>
              <a:rPr lang="en-US" sz="4000" dirty="0"/>
              <a:t> al IRS – </a:t>
            </a:r>
            <a:br>
              <a:rPr lang="en-US" sz="4000" dirty="0"/>
            </a:br>
            <a:r>
              <a:rPr lang="en-US" sz="4000" dirty="0"/>
              <a:t>Si </a:t>
            </a:r>
            <a:r>
              <a:rPr lang="en-US" sz="4000" dirty="0" err="1"/>
              <a:t>declara</a:t>
            </a:r>
            <a:r>
              <a:rPr lang="en-US" sz="4000" dirty="0"/>
              <a:t> sus </a:t>
            </a:r>
            <a:r>
              <a:rPr lang="en-US" sz="4000" dirty="0" err="1"/>
              <a:t>impuestos</a:t>
            </a:r>
            <a:r>
              <a:rPr lang="en-US" sz="4000" dirty="0"/>
              <a:t> o no</a:t>
            </a:r>
          </a:p>
        </p:txBody>
      </p:sp>
      <p:sp>
        <p:nvSpPr>
          <p:cNvPr id="3" name="Content Placeholder 2">
            <a:extLst>
              <a:ext uri="{FF2B5EF4-FFF2-40B4-BE49-F238E27FC236}">
                <a16:creationId xmlns:a16="http://schemas.microsoft.com/office/drawing/2014/main" id="{1C8B4FCF-9D4D-26F1-B57E-7BCDBEB78A5B}"/>
              </a:ext>
            </a:extLst>
          </p:cNvPr>
          <p:cNvSpPr>
            <a:spLocks noGrp="1"/>
          </p:cNvSpPr>
          <p:nvPr>
            <p:ph idx="1"/>
          </p:nvPr>
        </p:nvSpPr>
        <p:spPr/>
        <p:txBody>
          <a:bodyPr/>
          <a:lstStyle/>
          <a:p>
            <a:r>
              <a:rPr lang="en-US" dirty="0"/>
              <a:t>TODOS </a:t>
            </a:r>
            <a:r>
              <a:rPr lang="en-US" dirty="0" err="1"/>
              <a:t>los</a:t>
            </a:r>
            <a:r>
              <a:rPr lang="en-US" dirty="0"/>
              <a:t> </a:t>
            </a:r>
            <a:r>
              <a:rPr lang="en-US" dirty="0" err="1"/>
              <a:t>contribuyentes</a:t>
            </a:r>
            <a:r>
              <a:rPr lang="en-US" dirty="0"/>
              <a:t> de la FAFSA </a:t>
            </a:r>
            <a:r>
              <a:rPr lang="en-US" dirty="0" err="1"/>
              <a:t>seran</a:t>
            </a:r>
            <a:r>
              <a:rPr lang="en-US" dirty="0"/>
              <a:t> </a:t>
            </a:r>
            <a:r>
              <a:rPr lang="en-US" dirty="0" err="1"/>
              <a:t>requeridos</a:t>
            </a:r>
            <a:r>
              <a:rPr lang="en-US" dirty="0"/>
              <a:t> que </a:t>
            </a:r>
            <a:r>
              <a:rPr lang="en-US" dirty="0" err="1"/>
              <a:t>proporcionen</a:t>
            </a:r>
            <a:r>
              <a:rPr lang="en-US" dirty="0"/>
              <a:t> </a:t>
            </a:r>
            <a:r>
              <a:rPr lang="en-US" dirty="0" err="1"/>
              <a:t>consentimiento</a:t>
            </a:r>
            <a:r>
              <a:rPr lang="en-US" dirty="0"/>
              <a:t> para </a:t>
            </a:r>
            <a:r>
              <a:rPr lang="en-US" dirty="0" err="1"/>
              <a:t>transferir</a:t>
            </a:r>
            <a:r>
              <a:rPr lang="en-US" dirty="0"/>
              <a:t> sus </a:t>
            </a:r>
            <a:r>
              <a:rPr lang="en-US" dirty="0" err="1"/>
              <a:t>datos</a:t>
            </a:r>
            <a:r>
              <a:rPr lang="en-US" dirty="0"/>
              <a:t> del IRS </a:t>
            </a:r>
          </a:p>
          <a:p>
            <a:r>
              <a:rPr lang="en-US" dirty="0" err="1"/>
              <a:t>Esto</a:t>
            </a:r>
            <a:r>
              <a:rPr lang="en-US" dirty="0"/>
              <a:t> </a:t>
            </a:r>
            <a:r>
              <a:rPr lang="en-US" dirty="0" err="1"/>
              <a:t>incluye</a:t>
            </a:r>
            <a:r>
              <a:rPr lang="en-US" dirty="0"/>
              <a:t> personas que no </a:t>
            </a:r>
            <a:r>
              <a:rPr lang="en-US" dirty="0" err="1"/>
              <a:t>declaran</a:t>
            </a:r>
            <a:r>
              <a:rPr lang="en-US" dirty="0"/>
              <a:t> </a:t>
            </a:r>
            <a:r>
              <a:rPr lang="en-US" dirty="0" err="1"/>
              <a:t>impuestos</a:t>
            </a:r>
            <a:r>
              <a:rPr lang="en-US" dirty="0"/>
              <a:t>, persona sin </a:t>
            </a:r>
            <a:r>
              <a:rPr lang="en-US" dirty="0" err="1"/>
              <a:t>Número</a:t>
            </a:r>
            <a:r>
              <a:rPr lang="en-US" dirty="0"/>
              <a:t> de Seguro Social y personas que </a:t>
            </a:r>
            <a:r>
              <a:rPr lang="en-US" dirty="0" err="1"/>
              <a:t>declaran</a:t>
            </a:r>
            <a:r>
              <a:rPr lang="en-US" dirty="0"/>
              <a:t> </a:t>
            </a:r>
            <a:r>
              <a:rPr lang="en-US" dirty="0" err="1"/>
              <a:t>impuestos</a:t>
            </a:r>
            <a:r>
              <a:rPr lang="en-US" dirty="0"/>
              <a:t> </a:t>
            </a:r>
            <a:r>
              <a:rPr lang="en-US" dirty="0" err="1"/>
              <a:t>extranjeros</a:t>
            </a:r>
            <a:r>
              <a:rPr lang="en-US" dirty="0"/>
              <a:t>.</a:t>
            </a:r>
          </a:p>
          <a:p>
            <a:r>
              <a:rPr lang="en-US" dirty="0"/>
              <a:t>El </a:t>
            </a:r>
            <a:r>
              <a:rPr lang="en-US" dirty="0" err="1"/>
              <a:t>sistema</a:t>
            </a:r>
            <a:r>
              <a:rPr lang="en-US" dirty="0"/>
              <a:t> de </a:t>
            </a:r>
            <a:r>
              <a:rPr lang="en-US" dirty="0" err="1"/>
              <a:t>proceso</a:t>
            </a:r>
            <a:r>
              <a:rPr lang="en-US" dirty="0"/>
              <a:t> </a:t>
            </a:r>
            <a:r>
              <a:rPr lang="en-US" dirty="0" err="1"/>
              <a:t>confirmará</a:t>
            </a:r>
            <a:r>
              <a:rPr lang="en-US" dirty="0"/>
              <a:t> </a:t>
            </a:r>
            <a:r>
              <a:rPr lang="en-US" dirty="0" err="1"/>
              <a:t>si</a:t>
            </a:r>
            <a:r>
              <a:rPr lang="en-US" dirty="0"/>
              <a:t> hay </a:t>
            </a:r>
            <a:r>
              <a:rPr lang="en-US" dirty="0" err="1"/>
              <a:t>información</a:t>
            </a:r>
            <a:r>
              <a:rPr lang="en-US" dirty="0"/>
              <a:t> de taxes </a:t>
            </a:r>
            <a:r>
              <a:rPr lang="en-US" dirty="0" err="1"/>
              <a:t>procesados</a:t>
            </a:r>
            <a:r>
              <a:rPr lang="en-US" dirty="0"/>
              <a:t> y lo </a:t>
            </a:r>
            <a:r>
              <a:rPr lang="en-US" dirty="0" err="1"/>
              <a:t>traerá</a:t>
            </a:r>
            <a:r>
              <a:rPr lang="en-US" dirty="0"/>
              <a:t> </a:t>
            </a:r>
            <a:r>
              <a:rPr lang="en-US" dirty="0" err="1"/>
              <a:t>directamente</a:t>
            </a:r>
            <a:r>
              <a:rPr lang="en-US" dirty="0"/>
              <a:t> a </a:t>
            </a:r>
            <a:r>
              <a:rPr lang="en-US" dirty="0" err="1"/>
              <a:t>su</a:t>
            </a:r>
            <a:r>
              <a:rPr lang="en-US" dirty="0"/>
              <a:t> FAFSA.</a:t>
            </a:r>
          </a:p>
          <a:p>
            <a:r>
              <a:rPr lang="en-US" dirty="0"/>
              <a:t>El Sistema Tambien </a:t>
            </a:r>
            <a:r>
              <a:rPr lang="en-US" dirty="0" err="1"/>
              <a:t>confirmará</a:t>
            </a:r>
            <a:r>
              <a:rPr lang="en-US" dirty="0"/>
              <a:t> </a:t>
            </a:r>
            <a:r>
              <a:rPr lang="en-US" dirty="0" err="1"/>
              <a:t>aquellos</a:t>
            </a:r>
            <a:r>
              <a:rPr lang="en-US" dirty="0"/>
              <a:t> que no </a:t>
            </a:r>
            <a:r>
              <a:rPr lang="en-US" dirty="0" err="1"/>
              <a:t>declarerón</a:t>
            </a:r>
            <a:r>
              <a:rPr lang="en-US" dirty="0"/>
              <a:t> </a:t>
            </a:r>
            <a:r>
              <a:rPr lang="en-US" dirty="0" err="1"/>
              <a:t>impuestos</a:t>
            </a:r>
            <a:r>
              <a:rPr lang="en-US" dirty="0"/>
              <a:t> lo que </a:t>
            </a:r>
            <a:r>
              <a:rPr lang="en-US" dirty="0" err="1"/>
              <a:t>reducira</a:t>
            </a:r>
            <a:r>
              <a:rPr lang="en-US" dirty="0"/>
              <a:t> </a:t>
            </a:r>
            <a:r>
              <a:rPr lang="en-US" dirty="0" err="1"/>
              <a:t>el</a:t>
            </a:r>
            <a:r>
              <a:rPr lang="en-US" dirty="0"/>
              <a:t> peso del </a:t>
            </a:r>
            <a:r>
              <a:rPr lang="en-US" dirty="0" err="1"/>
              <a:t>proceso</a:t>
            </a:r>
            <a:r>
              <a:rPr lang="en-US" dirty="0"/>
              <a:t> de </a:t>
            </a:r>
            <a:r>
              <a:rPr lang="en-US" dirty="0" err="1"/>
              <a:t>verificación</a:t>
            </a:r>
            <a:r>
              <a:rPr lang="en-US" dirty="0"/>
              <a:t>.</a:t>
            </a:r>
          </a:p>
          <a:p>
            <a:r>
              <a:rPr lang="en-US" dirty="0"/>
              <a:t>NO CONSENTIMIENTO = NO AYUDA FEDERAL?</a:t>
            </a:r>
          </a:p>
        </p:txBody>
      </p:sp>
    </p:spTree>
    <p:extLst>
      <p:ext uri="{BB962C8B-B14F-4D97-AF65-F5344CB8AC3E}">
        <p14:creationId xmlns:p14="http://schemas.microsoft.com/office/powerpoint/2010/main" val="3035242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488B-F7D6-E2EE-1432-F983392DE0B8}"/>
              </a:ext>
            </a:extLst>
          </p:cNvPr>
          <p:cNvSpPr>
            <a:spLocks noGrp="1"/>
          </p:cNvSpPr>
          <p:nvPr>
            <p:ph type="title"/>
          </p:nvPr>
        </p:nvSpPr>
        <p:spPr/>
        <p:txBody>
          <a:bodyPr/>
          <a:lstStyle/>
          <a:p>
            <a:r>
              <a:rPr lang="en-US" dirty="0" err="1"/>
              <a:t>Importando</a:t>
            </a:r>
            <a:r>
              <a:rPr lang="en-US" dirty="0"/>
              <a:t> sus Datos</a:t>
            </a:r>
          </a:p>
        </p:txBody>
      </p:sp>
      <p:grpSp>
        <p:nvGrpSpPr>
          <p:cNvPr id="8" name="Group 7">
            <a:extLst>
              <a:ext uri="{FF2B5EF4-FFF2-40B4-BE49-F238E27FC236}">
                <a16:creationId xmlns:a16="http://schemas.microsoft.com/office/drawing/2014/main" id="{D6E58407-866A-5968-421F-65448B42856F}"/>
              </a:ext>
            </a:extLst>
          </p:cNvPr>
          <p:cNvGrpSpPr/>
          <p:nvPr/>
        </p:nvGrpSpPr>
        <p:grpSpPr>
          <a:xfrm>
            <a:off x="1051560" y="1905000"/>
            <a:ext cx="7286978" cy="4309201"/>
            <a:chOff x="1051560" y="1905000"/>
            <a:chExt cx="7286978" cy="4309201"/>
          </a:xfrm>
        </p:grpSpPr>
        <p:pic>
          <p:nvPicPr>
            <p:cNvPr id="3" name="Google Shape;361;p27">
              <a:extLst>
                <a:ext uri="{FF2B5EF4-FFF2-40B4-BE49-F238E27FC236}">
                  <a16:creationId xmlns:a16="http://schemas.microsoft.com/office/drawing/2014/main" id="{83A098F1-99E4-7E40-394E-983CF6350AEB}"/>
                </a:ext>
              </a:extLst>
            </p:cNvPr>
            <p:cNvPicPr preferRelativeResize="0"/>
            <p:nvPr/>
          </p:nvPicPr>
          <p:blipFill rotWithShape="1">
            <a:blip r:embed="rId2">
              <a:alphaModFix/>
            </a:blip>
            <a:srcRect b="84281"/>
            <a:stretch/>
          </p:blipFill>
          <p:spPr>
            <a:xfrm>
              <a:off x="1069996" y="1905000"/>
              <a:ext cx="7268542" cy="609600"/>
            </a:xfrm>
            <a:prstGeom prst="rect">
              <a:avLst/>
            </a:prstGeom>
            <a:noFill/>
            <a:ln>
              <a:noFill/>
            </a:ln>
          </p:spPr>
        </p:pic>
        <p:pic>
          <p:nvPicPr>
            <p:cNvPr id="5" name="Picture 4">
              <a:extLst>
                <a:ext uri="{FF2B5EF4-FFF2-40B4-BE49-F238E27FC236}">
                  <a16:creationId xmlns:a16="http://schemas.microsoft.com/office/drawing/2014/main" id="{5DAE02D6-497F-EFC0-F7FF-0E81C591D7E7}"/>
                </a:ext>
              </a:extLst>
            </p:cNvPr>
            <p:cNvPicPr>
              <a:picLocks noChangeAspect="1"/>
            </p:cNvPicPr>
            <p:nvPr/>
          </p:nvPicPr>
          <p:blipFill>
            <a:blip r:embed="rId3"/>
            <a:stretch>
              <a:fillRect/>
            </a:stretch>
          </p:blipFill>
          <p:spPr>
            <a:xfrm>
              <a:off x="1051560" y="2486320"/>
              <a:ext cx="7286978" cy="3727881"/>
            </a:xfrm>
            <a:prstGeom prst="rect">
              <a:avLst/>
            </a:prstGeom>
          </p:spPr>
        </p:pic>
        <p:pic>
          <p:nvPicPr>
            <p:cNvPr id="7" name="Picture 6">
              <a:extLst>
                <a:ext uri="{FF2B5EF4-FFF2-40B4-BE49-F238E27FC236}">
                  <a16:creationId xmlns:a16="http://schemas.microsoft.com/office/drawing/2014/main" id="{904E21F7-E4FD-8E9A-E8F0-8912385065B7}"/>
                </a:ext>
              </a:extLst>
            </p:cNvPr>
            <p:cNvPicPr>
              <a:picLocks noChangeAspect="1"/>
            </p:cNvPicPr>
            <p:nvPr/>
          </p:nvPicPr>
          <p:blipFill>
            <a:blip r:embed="rId4"/>
            <a:stretch>
              <a:fillRect/>
            </a:stretch>
          </p:blipFill>
          <p:spPr>
            <a:xfrm>
              <a:off x="5347271" y="1905000"/>
              <a:ext cx="2991267" cy="457200"/>
            </a:xfrm>
            <a:prstGeom prst="rect">
              <a:avLst/>
            </a:prstGeom>
          </p:spPr>
        </p:pic>
      </p:grpSp>
    </p:spTree>
    <p:extLst>
      <p:ext uri="{BB962C8B-B14F-4D97-AF65-F5344CB8AC3E}">
        <p14:creationId xmlns:p14="http://schemas.microsoft.com/office/powerpoint/2010/main" val="3312189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83AD-9CDD-5161-0201-61B07F6EA2A7}"/>
              </a:ext>
            </a:extLst>
          </p:cNvPr>
          <p:cNvSpPr>
            <a:spLocks noGrp="1"/>
          </p:cNvSpPr>
          <p:nvPr>
            <p:ph type="title"/>
          </p:nvPr>
        </p:nvSpPr>
        <p:spPr/>
        <p:txBody>
          <a:bodyPr/>
          <a:lstStyle/>
          <a:p>
            <a:r>
              <a:rPr lang="en-US" dirty="0"/>
              <a:t>Estado de </a:t>
            </a:r>
            <a:r>
              <a:rPr lang="en-US" dirty="0" err="1"/>
              <a:t>Dependencia</a:t>
            </a:r>
            <a:r>
              <a:rPr lang="en-US" dirty="0"/>
              <a:t> del </a:t>
            </a:r>
            <a:r>
              <a:rPr lang="en-US" dirty="0" err="1"/>
              <a:t>Estudiante</a:t>
            </a:r>
            <a:endParaRPr lang="en-US" dirty="0"/>
          </a:p>
        </p:txBody>
      </p:sp>
      <p:sp>
        <p:nvSpPr>
          <p:cNvPr id="3" name="Content Placeholder 2">
            <a:extLst>
              <a:ext uri="{FF2B5EF4-FFF2-40B4-BE49-F238E27FC236}">
                <a16:creationId xmlns:a16="http://schemas.microsoft.com/office/drawing/2014/main" id="{A426A273-EF04-D88F-1C80-B28283F39A12}"/>
              </a:ext>
            </a:extLst>
          </p:cNvPr>
          <p:cNvSpPr>
            <a:spLocks noGrp="1"/>
          </p:cNvSpPr>
          <p:nvPr>
            <p:ph sz="half" idx="1"/>
          </p:nvPr>
        </p:nvSpPr>
        <p:spPr>
          <a:xfrm>
            <a:off x="822960" y="1845735"/>
            <a:ext cx="3840480" cy="4023359"/>
          </a:xfrm>
        </p:spPr>
        <p:txBody>
          <a:bodyPr/>
          <a:lstStyle/>
          <a:p>
            <a:r>
              <a:rPr lang="en-US" sz="4000" dirty="0" err="1"/>
              <a:t>Dependiente</a:t>
            </a:r>
            <a:endParaRPr lang="en-US" sz="4000" dirty="0"/>
          </a:p>
          <a:p>
            <a:r>
              <a:rPr lang="en-US" sz="2000" b="0" i="0" u="none" strike="noStrike" cap="none" dirty="0" err="1">
                <a:solidFill>
                  <a:schemeClr val="tx1"/>
                </a:solidFill>
                <a:latin typeface="Twentieth Century"/>
                <a:ea typeface="Twentieth Century"/>
                <a:cs typeface="Twentieth Century"/>
                <a:sym typeface="Twentieth Century"/>
              </a:rPr>
              <a:t>Menores</a:t>
            </a:r>
            <a:r>
              <a:rPr lang="en-US" sz="2000" b="0" i="0" u="none" strike="noStrike" cap="none" dirty="0">
                <a:solidFill>
                  <a:schemeClr val="tx1"/>
                </a:solidFill>
                <a:latin typeface="Twentieth Century"/>
                <a:ea typeface="Twentieth Century"/>
                <a:cs typeface="Twentieth Century"/>
                <a:sym typeface="Twentieth Century"/>
              </a:rPr>
              <a:t> de 24 </a:t>
            </a:r>
            <a:r>
              <a:rPr lang="en-US" sz="2000" b="0" i="0" u="none" strike="noStrike" cap="none" dirty="0" err="1">
                <a:solidFill>
                  <a:schemeClr val="tx1"/>
                </a:solidFill>
                <a:latin typeface="Twentieth Century"/>
                <a:ea typeface="Twentieth Century"/>
                <a:cs typeface="Twentieth Century"/>
                <a:sym typeface="Twentieth Century"/>
              </a:rPr>
              <a:t>años</a:t>
            </a:r>
            <a:r>
              <a:rPr lang="en-US" sz="2000" b="0" i="0" u="none" strike="noStrike" cap="none" dirty="0">
                <a:solidFill>
                  <a:schemeClr val="tx1"/>
                </a:solidFill>
                <a:latin typeface="Twentieth Century"/>
                <a:ea typeface="Twentieth Century"/>
                <a:cs typeface="Twentieth Century"/>
                <a:sym typeface="Twentieth Century"/>
              </a:rPr>
              <a:t> sin </a:t>
            </a:r>
            <a:r>
              <a:rPr lang="en-US" sz="2000" b="0" i="0" u="none" strike="noStrike" cap="none" dirty="0" err="1">
                <a:solidFill>
                  <a:schemeClr val="tx1"/>
                </a:solidFill>
                <a:latin typeface="Twentieth Century"/>
                <a:ea typeface="Twentieth Century"/>
                <a:cs typeface="Twentieth Century"/>
                <a:sym typeface="Twentieth Century"/>
              </a:rPr>
              <a:t>ninguna</a:t>
            </a:r>
            <a:r>
              <a:rPr lang="en-US" sz="2000" b="0" i="0" u="none" strike="noStrike" cap="none" dirty="0">
                <a:solidFill>
                  <a:schemeClr val="tx1"/>
                </a:solidFill>
                <a:latin typeface="Twentieth Century"/>
                <a:ea typeface="Twentieth Century"/>
                <a:cs typeface="Twentieth Century"/>
                <a:sym typeface="Twentieth Century"/>
              </a:rPr>
              <a:t> </a:t>
            </a:r>
            <a:r>
              <a:rPr lang="en-US" sz="2000" b="0" i="0" u="none" strike="noStrike" cap="none" dirty="0" err="1">
                <a:solidFill>
                  <a:schemeClr val="tx1"/>
                </a:solidFill>
                <a:latin typeface="Twentieth Century"/>
                <a:ea typeface="Twentieth Century"/>
                <a:cs typeface="Twentieth Century"/>
                <a:sym typeface="Twentieth Century"/>
              </a:rPr>
              <a:t>circunstancia</a:t>
            </a:r>
            <a:r>
              <a:rPr lang="en-US" sz="2000" b="0" i="0" u="none" strike="noStrike" cap="none" dirty="0">
                <a:solidFill>
                  <a:schemeClr val="tx1"/>
                </a:solidFill>
                <a:latin typeface="Twentieth Century"/>
                <a:ea typeface="Twentieth Century"/>
                <a:cs typeface="Twentieth Century"/>
                <a:sym typeface="Twentieth Century"/>
              </a:rPr>
              <a:t> </a:t>
            </a:r>
            <a:r>
              <a:rPr lang="en-US" sz="2000" b="0" i="0" u="none" strike="noStrike" cap="none" dirty="0" err="1">
                <a:solidFill>
                  <a:schemeClr val="tx1"/>
                </a:solidFill>
                <a:latin typeface="Twentieth Century"/>
                <a:ea typeface="Twentieth Century"/>
                <a:cs typeface="Twentieth Century"/>
                <a:sym typeface="Twentieth Century"/>
              </a:rPr>
              <a:t>inusual</a:t>
            </a:r>
            <a:r>
              <a:rPr lang="en-US" sz="2000" b="0" i="0" u="none" strike="noStrike" cap="none" dirty="0">
                <a:solidFill>
                  <a:schemeClr val="tx1"/>
                </a:solidFill>
                <a:latin typeface="Twentieth Century"/>
                <a:ea typeface="Twentieth Century"/>
                <a:cs typeface="Twentieth Century"/>
                <a:sym typeface="Twentieth Century"/>
              </a:rPr>
              <a:t>. Si un </a:t>
            </a:r>
            <a:r>
              <a:rPr lang="en-US" sz="2000" b="0" i="0" u="none" strike="noStrike" cap="none" dirty="0" err="1">
                <a:solidFill>
                  <a:schemeClr val="tx1"/>
                </a:solidFill>
                <a:latin typeface="Twentieth Century"/>
                <a:ea typeface="Twentieth Century"/>
                <a:cs typeface="Twentieth Century"/>
                <a:sym typeface="Twentieth Century"/>
              </a:rPr>
              <a:t>estudiante</a:t>
            </a:r>
            <a:r>
              <a:rPr lang="en-US" sz="2000" b="0" i="0" u="none" strike="noStrike" cap="none" dirty="0">
                <a:solidFill>
                  <a:schemeClr val="tx1"/>
                </a:solidFill>
                <a:latin typeface="Twentieth Century"/>
                <a:ea typeface="Twentieth Century"/>
                <a:cs typeface="Twentieth Century"/>
                <a:sym typeface="Twentieth Century"/>
              </a:rPr>
              <a:t> es </a:t>
            </a:r>
            <a:r>
              <a:rPr lang="en-US" sz="2000" b="0" i="0" u="none" strike="noStrike" cap="none" dirty="0" err="1">
                <a:solidFill>
                  <a:schemeClr val="tx1"/>
                </a:solidFill>
                <a:latin typeface="Twentieth Century"/>
                <a:ea typeface="Twentieth Century"/>
                <a:cs typeface="Twentieth Century"/>
                <a:sym typeface="Twentieth Century"/>
              </a:rPr>
              <a:t>dependiente</a:t>
            </a:r>
            <a:r>
              <a:rPr lang="en-US" sz="2000" b="0" i="0" u="none" strike="noStrike" cap="none" dirty="0">
                <a:solidFill>
                  <a:schemeClr val="tx1"/>
                </a:solidFill>
                <a:latin typeface="Twentieth Century"/>
                <a:ea typeface="Twentieth Century"/>
                <a:cs typeface="Twentieth Century"/>
                <a:sym typeface="Twentieth Century"/>
              </a:rPr>
              <a:t> </a:t>
            </a:r>
            <a:r>
              <a:rPr lang="en-US" sz="2000" b="0" i="0" u="none" strike="noStrike" cap="none" dirty="0" err="1">
                <a:solidFill>
                  <a:schemeClr val="tx1"/>
                </a:solidFill>
                <a:latin typeface="Twentieth Century"/>
                <a:ea typeface="Twentieth Century"/>
                <a:cs typeface="Twentieth Century"/>
                <a:sym typeface="Twentieth Century"/>
              </a:rPr>
              <a:t>reportartá</a:t>
            </a:r>
            <a:r>
              <a:rPr lang="en-US" sz="2000" b="0" i="0" u="none" strike="noStrike" cap="none" dirty="0">
                <a:solidFill>
                  <a:schemeClr val="tx1"/>
                </a:solidFill>
                <a:latin typeface="Twentieth Century"/>
                <a:ea typeface="Twentieth Century"/>
                <a:cs typeface="Twentieth Century"/>
                <a:sym typeface="Twentieth Century"/>
              </a:rPr>
              <a:t> </a:t>
            </a:r>
            <a:r>
              <a:rPr lang="en-US" sz="2000" b="0" i="0" u="none" strike="noStrike" cap="none" dirty="0" err="1">
                <a:solidFill>
                  <a:schemeClr val="tx1"/>
                </a:solidFill>
                <a:latin typeface="Twentieth Century"/>
                <a:ea typeface="Twentieth Century"/>
                <a:cs typeface="Twentieth Century"/>
                <a:sym typeface="Twentieth Century"/>
              </a:rPr>
              <a:t>su</a:t>
            </a:r>
            <a:r>
              <a:rPr lang="en-US" sz="2000" b="0" i="0" u="none" strike="noStrike" cap="none" dirty="0">
                <a:solidFill>
                  <a:schemeClr val="tx1"/>
                </a:solidFill>
                <a:latin typeface="Twentieth Century"/>
                <a:ea typeface="Twentieth Century"/>
                <a:cs typeface="Twentieth Century"/>
                <a:sym typeface="Twentieth Century"/>
              </a:rPr>
              <a:t> </a:t>
            </a:r>
            <a:r>
              <a:rPr lang="en-US" sz="2000" b="0" i="0" u="none" strike="noStrike" cap="none" dirty="0" err="1">
                <a:solidFill>
                  <a:schemeClr val="tx1"/>
                </a:solidFill>
                <a:latin typeface="Twentieth Century"/>
                <a:ea typeface="Twentieth Century"/>
                <a:cs typeface="Twentieth Century"/>
                <a:sym typeface="Twentieth Century"/>
              </a:rPr>
              <a:t>información</a:t>
            </a:r>
            <a:r>
              <a:rPr lang="en-US" sz="2000" b="0" i="0" u="none" strike="noStrike" cap="none" dirty="0">
                <a:solidFill>
                  <a:schemeClr val="tx1"/>
                </a:solidFill>
                <a:latin typeface="Twentieth Century"/>
                <a:ea typeface="Twentieth Century"/>
                <a:cs typeface="Twentieth Century"/>
                <a:sym typeface="Twentieth Century"/>
              </a:rPr>
              <a:t> </a:t>
            </a:r>
            <a:r>
              <a:rPr lang="en-US" sz="2000" b="0" i="0" u="none" strike="noStrike" cap="none" dirty="0" err="1">
                <a:solidFill>
                  <a:schemeClr val="tx1"/>
                </a:solidFill>
                <a:latin typeface="Twentieth Century"/>
                <a:ea typeface="Twentieth Century"/>
                <a:cs typeface="Twentieth Century"/>
                <a:sym typeface="Twentieth Century"/>
              </a:rPr>
              <a:t>propia</a:t>
            </a:r>
            <a:r>
              <a:rPr lang="en-US" sz="2000" b="0" i="0" u="none" strike="noStrike" cap="none" dirty="0">
                <a:solidFill>
                  <a:schemeClr val="tx1"/>
                </a:solidFill>
                <a:latin typeface="Twentieth Century"/>
                <a:ea typeface="Twentieth Century"/>
                <a:cs typeface="Twentieth Century"/>
                <a:sym typeface="Twentieth Century"/>
              </a:rPr>
              <a:t> y la de sus padre(s)/</a:t>
            </a:r>
            <a:r>
              <a:rPr lang="en-US" sz="2000" b="0" i="0" u="none" strike="noStrike" cap="none" dirty="0" err="1">
                <a:solidFill>
                  <a:schemeClr val="tx1"/>
                </a:solidFill>
                <a:latin typeface="Twentieth Century"/>
                <a:ea typeface="Twentieth Century"/>
                <a:cs typeface="Twentieth Century"/>
                <a:sym typeface="Twentieth Century"/>
              </a:rPr>
              <a:t>contribuyente</a:t>
            </a:r>
            <a:r>
              <a:rPr lang="en-US" sz="2000" b="0" i="0" u="none" strike="noStrike" cap="none" dirty="0">
                <a:solidFill>
                  <a:schemeClr val="tx1"/>
                </a:solidFill>
                <a:latin typeface="Twentieth Century"/>
                <a:ea typeface="Twentieth Century"/>
                <a:cs typeface="Twentieth Century"/>
                <a:sym typeface="Twentieth Century"/>
              </a:rPr>
              <a:t>(s). </a:t>
            </a:r>
            <a:endParaRPr lang="en-US" dirty="0">
              <a:solidFill>
                <a:schemeClr val="tx1"/>
              </a:solidFill>
            </a:endParaRPr>
          </a:p>
          <a:p>
            <a:endParaRPr lang="en-US" dirty="0"/>
          </a:p>
        </p:txBody>
      </p:sp>
      <p:sp>
        <p:nvSpPr>
          <p:cNvPr id="4" name="Content Placeholder 3">
            <a:extLst>
              <a:ext uri="{FF2B5EF4-FFF2-40B4-BE49-F238E27FC236}">
                <a16:creationId xmlns:a16="http://schemas.microsoft.com/office/drawing/2014/main" id="{61638319-A19D-AD16-7021-7B88FA5B82F6}"/>
              </a:ext>
            </a:extLst>
          </p:cNvPr>
          <p:cNvSpPr>
            <a:spLocks noGrp="1"/>
          </p:cNvSpPr>
          <p:nvPr>
            <p:ph sz="half" idx="2"/>
          </p:nvPr>
        </p:nvSpPr>
        <p:spPr/>
        <p:txBody>
          <a:bodyPr/>
          <a:lstStyle/>
          <a:p>
            <a:r>
              <a:rPr lang="en-US" sz="4000" dirty="0"/>
              <a:t>Independiente</a:t>
            </a:r>
          </a:p>
          <a:p>
            <a:r>
              <a:rPr lang="en-US" sz="2000" b="0" i="0" u="none" strike="noStrike" cap="none" dirty="0" err="1">
                <a:solidFill>
                  <a:schemeClr val="tx1"/>
                </a:solidFill>
                <a:latin typeface="Twentieth Century"/>
                <a:ea typeface="Twentieth Century"/>
                <a:cs typeface="Twentieth Century"/>
                <a:sym typeface="Twentieth Century"/>
              </a:rPr>
              <a:t>Estudiante</a:t>
            </a:r>
            <a:r>
              <a:rPr lang="en-US" sz="2000" b="0" i="0" u="none" strike="noStrike" cap="none" dirty="0">
                <a:solidFill>
                  <a:schemeClr val="tx1"/>
                </a:solidFill>
                <a:latin typeface="Twentieth Century"/>
                <a:ea typeface="Twentieth Century"/>
                <a:cs typeface="Twentieth Century"/>
                <a:sym typeface="Twentieth Century"/>
              </a:rPr>
              <a:t> Independiente</a:t>
            </a:r>
            <a:r>
              <a:rPr lang="en-US" dirty="0">
                <a:solidFill>
                  <a:schemeClr val="tx1"/>
                </a:solidFill>
                <a:latin typeface="Twentieth Century"/>
                <a:ea typeface="Twentieth Century"/>
                <a:cs typeface="Twentieth Century"/>
                <a:sym typeface="Twentieth Century"/>
              </a:rPr>
              <a:t> </a:t>
            </a:r>
            <a:r>
              <a:rPr lang="en-US" dirty="0" err="1">
                <a:solidFill>
                  <a:schemeClr val="tx1"/>
                </a:solidFill>
                <a:latin typeface="Twentieth Century"/>
                <a:ea typeface="Twentieth Century"/>
                <a:cs typeface="Twentieth Century"/>
                <a:sym typeface="Twentieth Century"/>
              </a:rPr>
              <a:t>re</a:t>
            </a:r>
            <a:r>
              <a:rPr lang="en-US" sz="2000" b="0" i="0" u="none" strike="noStrike" cap="none" dirty="0" err="1">
                <a:solidFill>
                  <a:schemeClr val="tx1"/>
                </a:solidFill>
                <a:latin typeface="Twentieth Century"/>
                <a:ea typeface="Twentieth Century"/>
                <a:cs typeface="Twentieth Century"/>
                <a:sym typeface="Twentieth Century"/>
              </a:rPr>
              <a:t>portará</a:t>
            </a:r>
            <a:r>
              <a:rPr lang="en-US" sz="2000" b="0" i="0" u="none" strike="noStrike" cap="none" dirty="0">
                <a:solidFill>
                  <a:schemeClr val="tx1"/>
                </a:solidFill>
                <a:latin typeface="Twentieth Century"/>
                <a:ea typeface="Twentieth Century"/>
                <a:cs typeface="Twentieth Century"/>
                <a:sym typeface="Twentieth Century"/>
              </a:rPr>
              <a:t> </a:t>
            </a:r>
            <a:r>
              <a:rPr lang="en-US" sz="2000" b="0" i="0" u="none" strike="noStrike" cap="none" dirty="0" err="1">
                <a:solidFill>
                  <a:schemeClr val="tx1"/>
                </a:solidFill>
                <a:latin typeface="Twentieth Century"/>
                <a:ea typeface="Twentieth Century"/>
                <a:cs typeface="Twentieth Century"/>
                <a:sym typeface="Twentieth Century"/>
              </a:rPr>
              <a:t>su</a:t>
            </a:r>
            <a:r>
              <a:rPr lang="en-US" sz="2000" b="0" i="0" u="none" strike="noStrike" cap="none" dirty="0">
                <a:solidFill>
                  <a:schemeClr val="tx1"/>
                </a:solidFill>
                <a:latin typeface="Twentieth Century"/>
                <a:ea typeface="Twentieth Century"/>
                <a:cs typeface="Twentieth Century"/>
                <a:sym typeface="Twentieth Century"/>
              </a:rPr>
              <a:t> </a:t>
            </a:r>
            <a:r>
              <a:rPr lang="en-US" sz="2000" b="0" i="0" u="none" strike="noStrike" cap="none" dirty="0" err="1">
                <a:solidFill>
                  <a:schemeClr val="tx1"/>
                </a:solidFill>
                <a:latin typeface="Twentieth Century"/>
                <a:ea typeface="Twentieth Century"/>
                <a:cs typeface="Twentieth Century"/>
                <a:sym typeface="Twentieth Century"/>
              </a:rPr>
              <a:t>información</a:t>
            </a:r>
            <a:r>
              <a:rPr lang="en-US" sz="2000" b="0" i="0" u="none" strike="noStrike" cap="none" dirty="0">
                <a:solidFill>
                  <a:schemeClr val="tx1"/>
                </a:solidFill>
                <a:latin typeface="Twentieth Century"/>
                <a:ea typeface="Twentieth Century"/>
                <a:cs typeface="Twentieth Century"/>
                <a:sym typeface="Twentieth Century"/>
              </a:rPr>
              <a:t> de </a:t>
            </a:r>
            <a:r>
              <a:rPr lang="en-US" sz="2000" b="0" i="0" u="none" strike="noStrike" cap="none" dirty="0" err="1">
                <a:solidFill>
                  <a:schemeClr val="tx1"/>
                </a:solidFill>
                <a:latin typeface="Twentieth Century"/>
                <a:ea typeface="Twentieth Century"/>
                <a:cs typeface="Twentieth Century"/>
                <a:sym typeface="Twentieth Century"/>
              </a:rPr>
              <a:t>ingresos</a:t>
            </a:r>
            <a:r>
              <a:rPr lang="en-US" sz="2000" b="0" i="0" u="none" strike="noStrike" cap="none" dirty="0">
                <a:solidFill>
                  <a:schemeClr val="tx1"/>
                </a:solidFill>
                <a:latin typeface="Twentieth Century"/>
                <a:ea typeface="Twentieth Century"/>
                <a:cs typeface="Twentieth Century"/>
                <a:sym typeface="Twentieth Century"/>
              </a:rPr>
              <a:t> (</a:t>
            </a:r>
            <a:r>
              <a:rPr lang="en-US" dirty="0">
                <a:solidFill>
                  <a:schemeClr val="tx1"/>
                </a:solidFill>
                <a:latin typeface="Twentieth Century"/>
                <a:ea typeface="Twentieth Century"/>
                <a:cs typeface="Twentieth Century"/>
                <a:sym typeface="Twentieth Century"/>
              </a:rPr>
              <a:t>y la de </a:t>
            </a:r>
            <a:r>
              <a:rPr lang="en-US" dirty="0" err="1">
                <a:solidFill>
                  <a:schemeClr val="tx1"/>
                </a:solidFill>
                <a:latin typeface="Twentieth Century"/>
                <a:ea typeface="Twentieth Century"/>
                <a:cs typeface="Twentieth Century"/>
                <a:sym typeface="Twentieth Century"/>
              </a:rPr>
              <a:t>su</a:t>
            </a:r>
            <a:r>
              <a:rPr lang="en-US" sz="2000" b="0" i="0" u="none" strike="noStrike" cap="none" dirty="0">
                <a:solidFill>
                  <a:schemeClr val="tx1"/>
                </a:solidFill>
                <a:latin typeface="Twentieth Century"/>
                <a:ea typeface="Twentieth Century"/>
                <a:cs typeface="Twentieth Century"/>
                <a:sym typeface="Twentieth Century"/>
              </a:rPr>
              <a:t> </a:t>
            </a:r>
            <a:r>
              <a:rPr lang="en-US" sz="2000" b="0" i="0" u="none" strike="noStrike" cap="none" dirty="0" err="1">
                <a:solidFill>
                  <a:schemeClr val="tx1"/>
                </a:solidFill>
                <a:latin typeface="Twentieth Century"/>
                <a:ea typeface="Twentieth Century"/>
                <a:cs typeface="Twentieth Century"/>
                <a:sym typeface="Twentieth Century"/>
              </a:rPr>
              <a:t>esposo</a:t>
            </a:r>
            <a:r>
              <a:rPr lang="en-US" sz="2000" b="0" i="0" u="none" strike="noStrike" cap="none" dirty="0">
                <a:solidFill>
                  <a:schemeClr val="tx1"/>
                </a:solidFill>
                <a:latin typeface="Twentieth Century"/>
                <a:ea typeface="Twentieth Century"/>
                <a:cs typeface="Twentieth Century"/>
                <a:sym typeface="Twentieth Century"/>
              </a:rPr>
              <a:t>(a) </a:t>
            </a:r>
            <a:r>
              <a:rPr lang="en-US" sz="2000" b="0" i="0" u="none" strike="noStrike" cap="none" dirty="0" err="1">
                <a:solidFill>
                  <a:schemeClr val="tx1"/>
                </a:solidFill>
                <a:latin typeface="Twentieth Century"/>
                <a:ea typeface="Twentieth Century"/>
                <a:cs typeface="Twentieth Century"/>
                <a:sym typeface="Twentieth Century"/>
              </a:rPr>
              <a:t>si</a:t>
            </a:r>
            <a:r>
              <a:rPr lang="en-US" sz="2000" b="0" i="0" u="none" strike="noStrike" cap="none" dirty="0">
                <a:solidFill>
                  <a:schemeClr val="tx1"/>
                </a:solidFill>
                <a:latin typeface="Twentieth Century"/>
                <a:ea typeface="Twentieth Century"/>
                <a:cs typeface="Twentieth Century"/>
                <a:sym typeface="Twentieth Century"/>
              </a:rPr>
              <a:t> </a:t>
            </a:r>
            <a:r>
              <a:rPr lang="en-US" sz="2000" b="0" i="0" u="none" strike="noStrike" cap="none" dirty="0" err="1">
                <a:solidFill>
                  <a:schemeClr val="tx1"/>
                </a:solidFill>
                <a:latin typeface="Twentieth Century"/>
                <a:ea typeface="Twentieth Century"/>
                <a:cs typeface="Twentieth Century"/>
                <a:sym typeface="Twentieth Century"/>
              </a:rPr>
              <a:t>estan</a:t>
            </a:r>
            <a:r>
              <a:rPr lang="en-US" sz="2000" b="0" i="0" u="none" strike="noStrike" cap="none" dirty="0">
                <a:solidFill>
                  <a:schemeClr val="tx1"/>
                </a:solidFill>
                <a:latin typeface="Twentieth Century"/>
                <a:ea typeface="Twentieth Century"/>
                <a:cs typeface="Twentieth Century"/>
                <a:sym typeface="Twentieth Century"/>
              </a:rPr>
              <a:t> </a:t>
            </a:r>
            <a:r>
              <a:rPr lang="en-US" sz="2000" b="0" i="0" u="none" strike="noStrike" cap="none" dirty="0" err="1">
                <a:solidFill>
                  <a:schemeClr val="tx1"/>
                </a:solidFill>
                <a:latin typeface="Twentieth Century"/>
                <a:ea typeface="Twentieth Century"/>
                <a:cs typeface="Twentieth Century"/>
                <a:sym typeface="Twentieth Century"/>
              </a:rPr>
              <a:t>casados</a:t>
            </a:r>
            <a:r>
              <a:rPr lang="en-US" sz="2000" b="0" i="0" u="none" strike="noStrike" cap="none" dirty="0">
                <a:solidFill>
                  <a:schemeClr val="tx1"/>
                </a:solidFill>
                <a:latin typeface="Twentieth Century"/>
                <a:ea typeface="Twentieth Century"/>
                <a:cs typeface="Twentieth Century"/>
                <a:sym typeface="Twentieth Century"/>
              </a:rPr>
              <a:t>).</a:t>
            </a:r>
            <a:endParaRPr lang="en-US" dirty="0">
              <a:solidFill>
                <a:schemeClr val="tx1"/>
              </a:solidFill>
            </a:endParaRPr>
          </a:p>
          <a:p>
            <a:endParaRPr lang="en-US" dirty="0"/>
          </a:p>
        </p:txBody>
      </p:sp>
    </p:spTree>
    <p:extLst>
      <p:ext uri="{BB962C8B-B14F-4D97-AF65-F5344CB8AC3E}">
        <p14:creationId xmlns:p14="http://schemas.microsoft.com/office/powerpoint/2010/main" val="67498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3199" y="286603"/>
            <a:ext cx="5063240" cy="1450757"/>
          </a:xfrm>
        </p:spPr>
        <p:txBody>
          <a:bodyPr>
            <a:normAutofit/>
          </a:bodyPr>
          <a:lstStyle/>
          <a:p>
            <a:r>
              <a:rPr lang="en-US" dirty="0">
                <a:solidFill>
                  <a:schemeClr val="accent2"/>
                </a:solidFill>
              </a:rPr>
              <a:t>¿</a:t>
            </a:r>
            <a:r>
              <a:rPr lang="en-US" dirty="0" err="1">
                <a:solidFill>
                  <a:schemeClr val="accent2"/>
                </a:solidFill>
              </a:rPr>
              <a:t>Qué</a:t>
            </a:r>
            <a:r>
              <a:rPr lang="en-US" dirty="0">
                <a:solidFill>
                  <a:schemeClr val="accent2"/>
                </a:solidFill>
              </a:rPr>
              <a:t> es la </a:t>
            </a:r>
            <a:r>
              <a:rPr lang="en-US" dirty="0" err="1">
                <a:solidFill>
                  <a:schemeClr val="accent2"/>
                </a:solidFill>
              </a:rPr>
              <a:t>Ayuda</a:t>
            </a:r>
            <a:r>
              <a:rPr lang="en-US" dirty="0">
                <a:solidFill>
                  <a:schemeClr val="accent2"/>
                </a:solidFill>
              </a:rPr>
              <a:t> </a:t>
            </a:r>
            <a:r>
              <a:rPr lang="en-US" dirty="0" err="1">
                <a:solidFill>
                  <a:schemeClr val="accent2"/>
                </a:solidFill>
              </a:rPr>
              <a:t>Financiera</a:t>
            </a:r>
            <a:r>
              <a:rPr lang="en-US" dirty="0">
                <a:solidFill>
                  <a:schemeClr val="accent2"/>
                </a:solidFill>
              </a:rPr>
              <a:t>?</a:t>
            </a:r>
          </a:p>
        </p:txBody>
      </p:sp>
      <p:sp>
        <p:nvSpPr>
          <p:cNvPr id="3" name="Content Placeholder 2"/>
          <p:cNvSpPr>
            <a:spLocks noGrp="1"/>
          </p:cNvSpPr>
          <p:nvPr>
            <p:ph idx="1"/>
          </p:nvPr>
        </p:nvSpPr>
        <p:spPr>
          <a:xfrm>
            <a:off x="783153" y="2023962"/>
            <a:ext cx="5023286" cy="3845131"/>
          </a:xfrm>
        </p:spPr>
        <p:txBody>
          <a:bodyPr>
            <a:normAutofit/>
          </a:bodyPr>
          <a:lstStyle/>
          <a:p>
            <a:pPr marL="0" indent="0" eaLnBrk="1" hangingPunct="1">
              <a:buFontTx/>
              <a:buNone/>
            </a:pPr>
            <a:r>
              <a:rPr lang="en-US" sz="3600" dirty="0">
                <a:latin typeface="Arial" panose="020B0604020202020204" pitchFamily="34" charset="0"/>
                <a:cs typeface="Arial" panose="020B0604020202020204" pitchFamily="34" charset="0"/>
              </a:rPr>
              <a:t>La </a:t>
            </a:r>
            <a:r>
              <a:rPr lang="en-US" sz="3600" dirty="0" err="1">
                <a:latin typeface="Arial" panose="020B0604020202020204" pitchFamily="34" charset="0"/>
                <a:cs typeface="Arial" panose="020B0604020202020204" pitchFamily="34" charset="0"/>
              </a:rPr>
              <a:t>ayuda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financiera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consiste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fondos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proporcionados</a:t>
            </a:r>
            <a:r>
              <a:rPr lang="en-US" sz="3600" dirty="0">
                <a:latin typeface="Arial" panose="020B0604020202020204" pitchFamily="34" charset="0"/>
                <a:cs typeface="Arial" panose="020B0604020202020204" pitchFamily="34" charset="0"/>
              </a:rPr>
              <a:t> a </a:t>
            </a:r>
            <a:r>
              <a:rPr lang="en-US" sz="3600" dirty="0" err="1">
                <a:latin typeface="Arial" panose="020B0604020202020204" pitchFamily="34" charset="0"/>
                <a:cs typeface="Arial" panose="020B0604020202020204" pitchFamily="34" charset="0"/>
              </a:rPr>
              <a:t>los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estudiantes</a:t>
            </a:r>
            <a:r>
              <a:rPr lang="en-US" sz="3600" dirty="0">
                <a:latin typeface="Arial" panose="020B0604020202020204" pitchFamily="34" charset="0"/>
                <a:cs typeface="Arial" panose="020B0604020202020204" pitchFamily="34" charset="0"/>
              </a:rPr>
              <a:t> y </a:t>
            </a:r>
            <a:r>
              <a:rPr lang="en-US" sz="3600" dirty="0" err="1">
                <a:latin typeface="Arial" panose="020B0604020202020204" pitchFamily="34" charset="0"/>
                <a:cs typeface="Arial" panose="020B0604020202020204" pitchFamily="34" charset="0"/>
              </a:rPr>
              <a:t>familias</a:t>
            </a:r>
            <a:r>
              <a:rPr lang="en-US" sz="3600" dirty="0">
                <a:latin typeface="Arial" panose="020B0604020202020204" pitchFamily="34" charset="0"/>
                <a:cs typeface="Arial" panose="020B0604020202020204" pitchFamily="34" charset="0"/>
              </a:rPr>
              <a:t> para </a:t>
            </a:r>
            <a:r>
              <a:rPr lang="en-US" sz="3600" dirty="0" err="1">
                <a:latin typeface="Arial" panose="020B0604020202020204" pitchFamily="34" charset="0"/>
                <a:cs typeface="Arial" panose="020B0604020202020204" pitchFamily="34" charset="0"/>
              </a:rPr>
              <a:t>ayudar</a:t>
            </a:r>
            <a:r>
              <a:rPr lang="en-US" sz="3600" dirty="0">
                <a:latin typeface="Arial" panose="020B0604020202020204" pitchFamily="34" charset="0"/>
                <a:cs typeface="Arial" panose="020B0604020202020204" pitchFamily="34" charset="0"/>
              </a:rPr>
              <a:t> a </a:t>
            </a:r>
            <a:r>
              <a:rPr lang="en-US" sz="3600" dirty="0" err="1">
                <a:latin typeface="Arial" panose="020B0604020202020204" pitchFamily="34" charset="0"/>
                <a:cs typeface="Arial" panose="020B0604020202020204" pitchFamily="34" charset="0"/>
              </a:rPr>
              <a:t>pagar</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gastos</a:t>
            </a:r>
            <a:r>
              <a:rPr lang="en-US" sz="3600" dirty="0">
                <a:latin typeface="Arial" panose="020B0604020202020204" pitchFamily="34" charset="0"/>
                <a:cs typeface="Arial" panose="020B0604020202020204" pitchFamily="34" charset="0"/>
              </a:rPr>
              <a:t> de </a:t>
            </a:r>
            <a:r>
              <a:rPr lang="en-US" sz="3600" dirty="0" err="1">
                <a:latin typeface="Arial" panose="020B0604020202020204" pitchFamily="34" charset="0"/>
                <a:cs typeface="Arial" panose="020B0604020202020204" pitchFamily="34" charset="0"/>
              </a:rPr>
              <a:t>educación</a:t>
            </a:r>
            <a:r>
              <a:rPr lang="en-US" sz="3600" dirty="0">
                <a:latin typeface="Arial" panose="020B0604020202020204" pitchFamily="34" charset="0"/>
                <a:cs typeface="Arial" panose="020B0604020202020204" pitchFamily="34" charset="0"/>
              </a:rPr>
              <a:t> post-</a:t>
            </a:r>
            <a:r>
              <a:rPr lang="en-US" sz="3600" dirty="0" err="1">
                <a:latin typeface="Arial" panose="020B0604020202020204" pitchFamily="34" charset="0"/>
                <a:cs typeface="Arial" panose="020B0604020202020204" pitchFamily="34" charset="0"/>
              </a:rPr>
              <a:t>secundaria</a:t>
            </a:r>
            <a:r>
              <a:rPr lang="en-US" sz="3600" dirty="0">
                <a:latin typeface="Arial" panose="020B0604020202020204" pitchFamily="34" charset="0"/>
                <a:cs typeface="Arial" panose="020B0604020202020204" pitchFamily="34" charset="0"/>
              </a:rPr>
              <a:t>.</a:t>
            </a:r>
          </a:p>
          <a:p>
            <a:pPr>
              <a:buClr>
                <a:schemeClr val="accent2"/>
              </a:buClr>
              <a:buSzPct val="100000"/>
            </a:pPr>
            <a:endParaRPr lang="en-US" dirty="0"/>
          </a:p>
          <a:p>
            <a:pPr>
              <a:buClr>
                <a:schemeClr val="accent2"/>
              </a:buClr>
              <a:buSzPct val="100000"/>
            </a:pPr>
            <a:endParaRPr lang="en-US" dirty="0"/>
          </a:p>
          <a:p>
            <a:endParaRPr lang="en-US" dirty="0"/>
          </a:p>
          <a:p>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80091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sz="4400" dirty="0"/>
              <a:t>Estado de </a:t>
            </a:r>
            <a:r>
              <a:rPr lang="en-US" sz="4400" dirty="0" err="1"/>
              <a:t>Dependencia</a:t>
            </a:r>
            <a:r>
              <a:rPr lang="en-US" sz="4400" dirty="0"/>
              <a:t> del </a:t>
            </a:r>
            <a:r>
              <a:rPr lang="en-US" sz="4400" dirty="0" err="1"/>
              <a:t>Estudiante</a:t>
            </a:r>
            <a:endParaRPr lang="en-US" dirty="0"/>
          </a:p>
        </p:txBody>
      </p:sp>
      <p:graphicFrame>
        <p:nvGraphicFramePr>
          <p:cNvPr id="5" name="Content Placeholder 2">
            <a:extLst>
              <a:ext uri="{FF2B5EF4-FFF2-40B4-BE49-F238E27FC236}">
                <a16:creationId xmlns:a16="http://schemas.microsoft.com/office/drawing/2014/main" id="{DFB5A9BD-50DA-5CE3-2A1E-A83598CAAEDB}"/>
              </a:ext>
            </a:extLst>
          </p:cNvPr>
          <p:cNvGraphicFramePr>
            <a:graphicFrameLocks noGrp="1"/>
          </p:cNvGraphicFramePr>
          <p:nvPr>
            <p:ph idx="1"/>
            <p:extLst>
              <p:ext uri="{D42A27DB-BD31-4B8C-83A1-F6EECF244321}">
                <p14:modId xmlns:p14="http://schemas.microsoft.com/office/powerpoint/2010/main" val="2925793004"/>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82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3844-8E86-C292-C9D6-72A04AC8593F}"/>
              </a:ext>
            </a:extLst>
          </p:cNvPr>
          <p:cNvSpPr>
            <a:spLocks noGrp="1"/>
          </p:cNvSpPr>
          <p:nvPr>
            <p:ph type="title"/>
          </p:nvPr>
        </p:nvSpPr>
        <p:spPr/>
        <p:txBody>
          <a:bodyPr/>
          <a:lstStyle/>
          <a:p>
            <a:r>
              <a:rPr lang="en-US" dirty="0" err="1"/>
              <a:t>Otras</a:t>
            </a:r>
            <a:r>
              <a:rPr lang="en-US" dirty="0"/>
              <a:t> </a:t>
            </a:r>
            <a:r>
              <a:rPr lang="en-US" dirty="0" err="1"/>
              <a:t>Circunstancias</a:t>
            </a:r>
            <a:r>
              <a:rPr lang="en-US" dirty="0"/>
              <a:t> del </a:t>
            </a:r>
            <a:r>
              <a:rPr lang="en-US" dirty="0" err="1"/>
              <a:t>estudiante</a:t>
            </a:r>
            <a:endParaRPr lang="en-US" dirty="0"/>
          </a:p>
        </p:txBody>
      </p:sp>
      <p:pic>
        <p:nvPicPr>
          <p:cNvPr id="4" name="Google Shape;432;p34">
            <a:extLst>
              <a:ext uri="{FF2B5EF4-FFF2-40B4-BE49-F238E27FC236}">
                <a16:creationId xmlns:a16="http://schemas.microsoft.com/office/drawing/2014/main" id="{AD6A6994-F1DB-1756-C926-E9832F9BCBE3}"/>
              </a:ext>
            </a:extLst>
          </p:cNvPr>
          <p:cNvPicPr preferRelativeResize="0"/>
          <p:nvPr/>
        </p:nvPicPr>
        <p:blipFill rotWithShape="1">
          <a:blip r:embed="rId2">
            <a:alphaModFix/>
          </a:blip>
          <a:srcRect b="81494"/>
          <a:stretch/>
        </p:blipFill>
        <p:spPr>
          <a:xfrm>
            <a:off x="305303" y="2133601"/>
            <a:ext cx="8579113" cy="533400"/>
          </a:xfrm>
          <a:prstGeom prst="rect">
            <a:avLst/>
          </a:prstGeom>
          <a:noFill/>
          <a:ln>
            <a:noFill/>
          </a:ln>
        </p:spPr>
      </p:pic>
      <p:pic>
        <p:nvPicPr>
          <p:cNvPr id="5" name="Picture 4">
            <a:extLst>
              <a:ext uri="{FF2B5EF4-FFF2-40B4-BE49-F238E27FC236}">
                <a16:creationId xmlns:a16="http://schemas.microsoft.com/office/drawing/2014/main" id="{8E4B26DA-6F97-8D33-3997-ABD931EACAA4}"/>
              </a:ext>
            </a:extLst>
          </p:cNvPr>
          <p:cNvPicPr>
            <a:picLocks noChangeAspect="1"/>
          </p:cNvPicPr>
          <p:nvPr/>
        </p:nvPicPr>
        <p:blipFill>
          <a:blip r:embed="rId3"/>
          <a:stretch>
            <a:fillRect/>
          </a:stretch>
        </p:blipFill>
        <p:spPr>
          <a:xfrm>
            <a:off x="685800" y="2671714"/>
            <a:ext cx="8073936" cy="3352800"/>
          </a:xfrm>
          <a:prstGeom prst="rect">
            <a:avLst/>
          </a:prstGeom>
        </p:spPr>
      </p:pic>
    </p:spTree>
    <p:extLst>
      <p:ext uri="{BB962C8B-B14F-4D97-AF65-F5344CB8AC3E}">
        <p14:creationId xmlns:p14="http://schemas.microsoft.com/office/powerpoint/2010/main" val="627937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3F61-B0C5-DC91-1969-AB849F07FA51}"/>
              </a:ext>
            </a:extLst>
          </p:cNvPr>
          <p:cNvSpPr>
            <a:spLocks noGrp="1"/>
          </p:cNvSpPr>
          <p:nvPr>
            <p:ph type="title"/>
          </p:nvPr>
        </p:nvSpPr>
        <p:spPr/>
        <p:txBody>
          <a:bodyPr/>
          <a:lstStyle/>
          <a:p>
            <a:r>
              <a:rPr lang="en-US" dirty="0" err="1"/>
              <a:t>Otras</a:t>
            </a:r>
            <a:r>
              <a:rPr lang="en-US" dirty="0"/>
              <a:t> </a:t>
            </a:r>
            <a:r>
              <a:rPr lang="en-US" dirty="0" err="1"/>
              <a:t>Circunstancias</a:t>
            </a:r>
            <a:r>
              <a:rPr lang="en-US" dirty="0"/>
              <a:t> del </a:t>
            </a:r>
            <a:r>
              <a:rPr lang="en-US" dirty="0" err="1"/>
              <a:t>estudiante</a:t>
            </a:r>
            <a:endParaRPr lang="en-US" dirty="0"/>
          </a:p>
        </p:txBody>
      </p:sp>
      <p:pic>
        <p:nvPicPr>
          <p:cNvPr id="3" name="Google Shape;442;p35">
            <a:extLst>
              <a:ext uri="{FF2B5EF4-FFF2-40B4-BE49-F238E27FC236}">
                <a16:creationId xmlns:a16="http://schemas.microsoft.com/office/drawing/2014/main" id="{FC3DF854-5B09-9103-C9BA-4EF3CA5B0692}"/>
              </a:ext>
            </a:extLst>
          </p:cNvPr>
          <p:cNvPicPr preferRelativeResize="0"/>
          <p:nvPr/>
        </p:nvPicPr>
        <p:blipFill rotWithShape="1">
          <a:blip r:embed="rId2">
            <a:alphaModFix/>
          </a:blip>
          <a:srcRect/>
          <a:stretch/>
        </p:blipFill>
        <p:spPr>
          <a:xfrm>
            <a:off x="381000" y="1981200"/>
            <a:ext cx="8458200" cy="4114800"/>
          </a:xfrm>
          <a:prstGeom prst="rect">
            <a:avLst/>
          </a:prstGeom>
          <a:noFill/>
          <a:ln>
            <a:noFill/>
          </a:ln>
        </p:spPr>
      </p:pic>
    </p:spTree>
    <p:extLst>
      <p:ext uri="{BB962C8B-B14F-4D97-AF65-F5344CB8AC3E}">
        <p14:creationId xmlns:p14="http://schemas.microsoft.com/office/powerpoint/2010/main" val="1774821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5A67-683C-62FA-7EB2-1100545AF69D}"/>
              </a:ext>
            </a:extLst>
          </p:cNvPr>
          <p:cNvSpPr>
            <a:spLocks noGrp="1"/>
          </p:cNvSpPr>
          <p:nvPr>
            <p:ph type="title"/>
          </p:nvPr>
        </p:nvSpPr>
        <p:spPr/>
        <p:txBody>
          <a:bodyPr>
            <a:normAutofit/>
          </a:bodyPr>
          <a:lstStyle/>
          <a:p>
            <a:r>
              <a:rPr lang="en-US" sz="4400" dirty="0" err="1"/>
              <a:t>Circunstancias</a:t>
            </a:r>
            <a:r>
              <a:rPr lang="en-US" sz="4400" dirty="0"/>
              <a:t> </a:t>
            </a:r>
            <a:r>
              <a:rPr lang="en-US" sz="4400" dirty="0" err="1"/>
              <a:t>Inusuales</a:t>
            </a:r>
            <a:r>
              <a:rPr lang="en-US" sz="4400" dirty="0"/>
              <a:t> del </a:t>
            </a:r>
            <a:r>
              <a:rPr lang="en-US" sz="4400" dirty="0" err="1"/>
              <a:t>Estudiante</a:t>
            </a:r>
            <a:endParaRPr lang="en-US" sz="4400" dirty="0"/>
          </a:p>
        </p:txBody>
      </p:sp>
      <p:grpSp>
        <p:nvGrpSpPr>
          <p:cNvPr id="4" name="Google Shape;456;p37">
            <a:extLst>
              <a:ext uri="{FF2B5EF4-FFF2-40B4-BE49-F238E27FC236}">
                <a16:creationId xmlns:a16="http://schemas.microsoft.com/office/drawing/2014/main" id="{A2FC7A2F-C3CE-B06F-97B3-FFDB4F358DED}"/>
              </a:ext>
            </a:extLst>
          </p:cNvPr>
          <p:cNvGrpSpPr/>
          <p:nvPr/>
        </p:nvGrpSpPr>
        <p:grpSpPr>
          <a:xfrm>
            <a:off x="228600" y="2199401"/>
            <a:ext cx="2639021" cy="2459198"/>
            <a:chOff x="429090" y="706"/>
            <a:chExt cx="2639021" cy="2459198"/>
          </a:xfrm>
        </p:grpSpPr>
        <p:sp>
          <p:nvSpPr>
            <p:cNvPr id="5" name="Google Shape;457;p37">
              <a:extLst>
                <a:ext uri="{FF2B5EF4-FFF2-40B4-BE49-F238E27FC236}">
                  <a16:creationId xmlns:a16="http://schemas.microsoft.com/office/drawing/2014/main" id="{033712FE-3BDC-D090-450A-A1D2976B9111}"/>
                </a:ext>
              </a:extLst>
            </p:cNvPr>
            <p:cNvSpPr/>
            <p:nvPr/>
          </p:nvSpPr>
          <p:spPr>
            <a:xfrm>
              <a:off x="429090" y="706"/>
              <a:ext cx="2639021" cy="2459198"/>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458;p37">
              <a:extLst>
                <a:ext uri="{FF2B5EF4-FFF2-40B4-BE49-F238E27FC236}">
                  <a16:creationId xmlns:a16="http://schemas.microsoft.com/office/drawing/2014/main" id="{364825D7-C8A6-E4DF-5D71-F0EBF4C5E51E}"/>
                </a:ext>
              </a:extLst>
            </p:cNvPr>
            <p:cNvSpPr txBox="1"/>
            <p:nvPr/>
          </p:nvSpPr>
          <p:spPr>
            <a:xfrm>
              <a:off x="429090" y="706"/>
              <a:ext cx="2639021" cy="2459198"/>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Twentieth Century"/>
                <a:buNone/>
              </a:pPr>
              <a:r>
                <a:rPr lang="en-US" sz="2400" dirty="0">
                  <a:solidFill>
                    <a:schemeClr val="lt1"/>
                  </a:solidFill>
                  <a:latin typeface="Twentieth Century"/>
                  <a:ea typeface="Twentieth Century"/>
                  <a:cs typeface="Twentieth Century"/>
                  <a:sym typeface="Twentieth Century"/>
                </a:rPr>
                <a:t>Se le </a:t>
              </a:r>
              <a:r>
                <a:rPr lang="en-US" sz="2400" dirty="0" err="1">
                  <a:solidFill>
                    <a:schemeClr val="lt1"/>
                  </a:solidFill>
                  <a:latin typeface="Twentieth Century"/>
                  <a:ea typeface="Twentieth Century"/>
                  <a:cs typeface="Twentieth Century"/>
                  <a:sym typeface="Twentieth Century"/>
                </a:rPr>
                <a:t>preguntará</a:t>
              </a:r>
              <a:r>
                <a:rPr lang="en-US" sz="2400" dirty="0">
                  <a:solidFill>
                    <a:schemeClr val="lt1"/>
                  </a:solidFill>
                  <a:latin typeface="Twentieth Century"/>
                  <a:ea typeface="Twentieth Century"/>
                  <a:cs typeface="Twentieth Century"/>
                  <a:sym typeface="Twentieth Century"/>
                </a:rPr>
                <a:t> al </a:t>
              </a:r>
              <a:r>
                <a:rPr lang="en-US" sz="2400" dirty="0" err="1">
                  <a:solidFill>
                    <a:schemeClr val="lt1"/>
                  </a:solidFill>
                  <a:latin typeface="Twentieth Century"/>
                  <a:ea typeface="Twentieth Century"/>
                  <a:cs typeface="Twentieth Century"/>
                  <a:sym typeface="Twentieth Century"/>
                </a:rPr>
                <a:t>estudiante</a:t>
              </a:r>
              <a:r>
                <a:rPr lang="en-US" sz="2400" dirty="0">
                  <a:solidFill>
                    <a:schemeClr val="lt1"/>
                  </a:solidFill>
                  <a:latin typeface="Twentieth Century"/>
                  <a:ea typeface="Twentieth Century"/>
                  <a:cs typeface="Twentieth Century"/>
                  <a:sym typeface="Twentieth Century"/>
                </a:rPr>
                <a:t> </a:t>
              </a:r>
              <a:r>
                <a:rPr lang="en-US" sz="2400" dirty="0" err="1">
                  <a:solidFill>
                    <a:schemeClr val="lt1"/>
                  </a:solidFill>
                  <a:latin typeface="Twentieth Century"/>
                  <a:ea typeface="Twentieth Century"/>
                  <a:cs typeface="Twentieth Century"/>
                  <a:sym typeface="Twentieth Century"/>
                </a:rPr>
                <a:t>si</a:t>
              </a:r>
              <a:r>
                <a:rPr lang="en-US" sz="2400" dirty="0">
                  <a:solidFill>
                    <a:schemeClr val="lt1"/>
                  </a:solidFill>
                  <a:latin typeface="Twentieth Century"/>
                  <a:ea typeface="Twentieth Century"/>
                  <a:cs typeface="Twentieth Century"/>
                  <a:sym typeface="Twentieth Century"/>
                </a:rPr>
                <a:t> </a:t>
              </a:r>
              <a:r>
                <a:rPr lang="en-US" sz="2400" dirty="0" err="1">
                  <a:solidFill>
                    <a:schemeClr val="lt1"/>
                  </a:solidFill>
                  <a:latin typeface="Twentieth Century"/>
                  <a:ea typeface="Twentieth Century"/>
                  <a:cs typeface="Twentieth Century"/>
                  <a:sym typeface="Twentieth Century"/>
                </a:rPr>
                <a:t>tiene</a:t>
              </a:r>
              <a:r>
                <a:rPr lang="en-US" sz="2400" dirty="0">
                  <a:solidFill>
                    <a:schemeClr val="lt1"/>
                  </a:solidFill>
                  <a:latin typeface="Twentieth Century"/>
                  <a:ea typeface="Twentieth Century"/>
                  <a:cs typeface="Twentieth Century"/>
                  <a:sym typeface="Twentieth Century"/>
                </a:rPr>
                <a:t> </a:t>
              </a:r>
              <a:r>
                <a:rPr lang="en-US" sz="2400" dirty="0" err="1">
                  <a:solidFill>
                    <a:schemeClr val="lt1"/>
                  </a:solidFill>
                  <a:latin typeface="Twentieth Century"/>
                  <a:ea typeface="Twentieth Century"/>
                  <a:cs typeface="Twentieth Century"/>
                  <a:sym typeface="Twentieth Century"/>
                </a:rPr>
                <a:t>alguna</a:t>
              </a:r>
              <a:r>
                <a:rPr lang="en-US" sz="2400" dirty="0">
                  <a:solidFill>
                    <a:schemeClr val="lt1"/>
                  </a:solidFill>
                  <a:latin typeface="Twentieth Century"/>
                  <a:ea typeface="Twentieth Century"/>
                  <a:cs typeface="Twentieth Century"/>
                  <a:sym typeface="Twentieth Century"/>
                </a:rPr>
                <a:t> </a:t>
              </a:r>
              <a:r>
                <a:rPr lang="en-US" sz="2400" dirty="0" err="1">
                  <a:solidFill>
                    <a:schemeClr val="lt1"/>
                  </a:solidFill>
                  <a:latin typeface="Twentieth Century"/>
                  <a:ea typeface="Twentieth Century"/>
                  <a:cs typeface="Twentieth Century"/>
                  <a:sym typeface="Twentieth Century"/>
                </a:rPr>
                <a:t>circunstancia</a:t>
              </a:r>
              <a:r>
                <a:rPr lang="en-US" sz="2400" dirty="0">
                  <a:solidFill>
                    <a:schemeClr val="lt1"/>
                  </a:solidFill>
                  <a:latin typeface="Twentieth Century"/>
                  <a:ea typeface="Twentieth Century"/>
                  <a:cs typeface="Twentieth Century"/>
                  <a:sym typeface="Twentieth Century"/>
                </a:rPr>
                <a:t> </a:t>
              </a:r>
              <a:r>
                <a:rPr lang="en-US" sz="2400" dirty="0" err="1">
                  <a:solidFill>
                    <a:schemeClr val="lt1"/>
                  </a:solidFill>
                  <a:latin typeface="Twentieth Century"/>
                  <a:ea typeface="Twentieth Century"/>
                  <a:cs typeface="Twentieth Century"/>
                  <a:sym typeface="Twentieth Century"/>
                </a:rPr>
                <a:t>inusual</a:t>
              </a:r>
              <a:r>
                <a:rPr lang="en-US" sz="2400" dirty="0">
                  <a:solidFill>
                    <a:schemeClr val="lt1"/>
                  </a:solidFill>
                  <a:latin typeface="Twentieth Century"/>
                  <a:ea typeface="Twentieth Century"/>
                  <a:cs typeface="Twentieth Century"/>
                  <a:sym typeface="Twentieth Century"/>
                </a:rPr>
                <a:t> que le </a:t>
              </a:r>
              <a:r>
                <a:rPr lang="en-US" sz="2400" dirty="0" err="1">
                  <a:solidFill>
                    <a:schemeClr val="lt1"/>
                  </a:solidFill>
                  <a:latin typeface="Twentieth Century"/>
                  <a:ea typeface="Twentieth Century"/>
                  <a:cs typeface="Twentieth Century"/>
                  <a:sym typeface="Twentieth Century"/>
                </a:rPr>
                <a:t>previene</a:t>
              </a:r>
              <a:r>
                <a:rPr lang="en-US" sz="2400" dirty="0">
                  <a:solidFill>
                    <a:schemeClr val="lt1"/>
                  </a:solidFill>
                  <a:latin typeface="Twentieth Century"/>
                  <a:ea typeface="Twentieth Century"/>
                  <a:cs typeface="Twentieth Century"/>
                  <a:sym typeface="Twentieth Century"/>
                </a:rPr>
                <a:t> </a:t>
              </a:r>
              <a:r>
                <a:rPr lang="en-US" sz="2400" dirty="0" err="1">
                  <a:solidFill>
                    <a:schemeClr val="lt1"/>
                  </a:solidFill>
                  <a:latin typeface="Twentieth Century"/>
                  <a:ea typeface="Twentieth Century"/>
                  <a:cs typeface="Twentieth Century"/>
                  <a:sym typeface="Twentieth Century"/>
                </a:rPr>
                <a:t>contactar</a:t>
              </a:r>
              <a:r>
                <a:rPr lang="en-US" sz="2400" dirty="0">
                  <a:solidFill>
                    <a:schemeClr val="lt1"/>
                  </a:solidFill>
                  <a:latin typeface="Twentieth Century"/>
                  <a:ea typeface="Twentieth Century"/>
                  <a:cs typeface="Twentieth Century"/>
                  <a:sym typeface="Twentieth Century"/>
                </a:rPr>
                <a:t> a sus padre(s).</a:t>
              </a:r>
              <a:endParaRPr sz="2400" dirty="0">
                <a:solidFill>
                  <a:schemeClr val="lt1"/>
                </a:solidFill>
                <a:latin typeface="Twentieth Century"/>
                <a:ea typeface="Twentieth Century"/>
                <a:cs typeface="Twentieth Century"/>
                <a:sym typeface="Twentieth Century"/>
              </a:endParaRPr>
            </a:p>
          </p:txBody>
        </p:sp>
      </p:grpSp>
      <p:pic>
        <p:nvPicPr>
          <p:cNvPr id="7" name="Google Shape;459;p37">
            <a:extLst>
              <a:ext uri="{FF2B5EF4-FFF2-40B4-BE49-F238E27FC236}">
                <a16:creationId xmlns:a16="http://schemas.microsoft.com/office/drawing/2014/main" id="{F8E2D9B0-19EA-AD46-DC1A-3CFBB389607D}"/>
              </a:ext>
            </a:extLst>
          </p:cNvPr>
          <p:cNvPicPr preferRelativeResize="0"/>
          <p:nvPr/>
        </p:nvPicPr>
        <p:blipFill rotWithShape="1">
          <a:blip r:embed="rId2">
            <a:alphaModFix/>
          </a:blip>
          <a:srcRect/>
          <a:stretch/>
        </p:blipFill>
        <p:spPr>
          <a:xfrm>
            <a:off x="3329616" y="1762761"/>
            <a:ext cx="5597073" cy="4621666"/>
          </a:xfrm>
          <a:prstGeom prst="rect">
            <a:avLst/>
          </a:prstGeom>
          <a:noFill/>
          <a:ln>
            <a:noFill/>
          </a:ln>
        </p:spPr>
      </p:pic>
    </p:spTree>
    <p:extLst>
      <p:ext uri="{BB962C8B-B14F-4D97-AF65-F5344CB8AC3E}">
        <p14:creationId xmlns:p14="http://schemas.microsoft.com/office/powerpoint/2010/main" val="203936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3C24-C835-1C7D-9E0B-472769A14A0E}"/>
              </a:ext>
            </a:extLst>
          </p:cNvPr>
          <p:cNvSpPr>
            <a:spLocks noGrp="1"/>
          </p:cNvSpPr>
          <p:nvPr>
            <p:ph type="title"/>
          </p:nvPr>
        </p:nvSpPr>
        <p:spPr/>
        <p:txBody>
          <a:bodyPr/>
          <a:lstStyle/>
          <a:p>
            <a:r>
              <a:rPr lang="en-US" dirty="0"/>
              <a:t>Independiente Provisional</a:t>
            </a:r>
          </a:p>
        </p:txBody>
      </p:sp>
      <p:grpSp>
        <p:nvGrpSpPr>
          <p:cNvPr id="3" name="Google Shape;466;p38">
            <a:extLst>
              <a:ext uri="{FF2B5EF4-FFF2-40B4-BE49-F238E27FC236}">
                <a16:creationId xmlns:a16="http://schemas.microsoft.com/office/drawing/2014/main" id="{97FA2E89-3AC9-0E26-97AA-D7CCAD1C0CED}"/>
              </a:ext>
            </a:extLst>
          </p:cNvPr>
          <p:cNvGrpSpPr/>
          <p:nvPr/>
        </p:nvGrpSpPr>
        <p:grpSpPr>
          <a:xfrm>
            <a:off x="152400" y="1828800"/>
            <a:ext cx="3810856" cy="2588494"/>
            <a:chOff x="0" y="0"/>
            <a:chExt cx="3511758" cy="3180283"/>
          </a:xfrm>
        </p:grpSpPr>
        <p:sp>
          <p:nvSpPr>
            <p:cNvPr id="4" name="Google Shape;467;p38">
              <a:extLst>
                <a:ext uri="{FF2B5EF4-FFF2-40B4-BE49-F238E27FC236}">
                  <a16:creationId xmlns:a16="http://schemas.microsoft.com/office/drawing/2014/main" id="{183A99B7-7F77-2CFF-EDD8-C9196540590C}"/>
                </a:ext>
              </a:extLst>
            </p:cNvPr>
            <p:cNvSpPr/>
            <p:nvPr/>
          </p:nvSpPr>
          <p:spPr>
            <a:xfrm>
              <a:off x="0" y="0"/>
              <a:ext cx="3511758" cy="3180283"/>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468;p38">
              <a:extLst>
                <a:ext uri="{FF2B5EF4-FFF2-40B4-BE49-F238E27FC236}">
                  <a16:creationId xmlns:a16="http://schemas.microsoft.com/office/drawing/2014/main" id="{1EE031C1-B544-EBFE-F9BB-9FF13D611289}"/>
                </a:ext>
              </a:extLst>
            </p:cNvPr>
            <p:cNvSpPr txBox="1"/>
            <p:nvPr/>
          </p:nvSpPr>
          <p:spPr>
            <a:xfrm>
              <a:off x="70219" y="374485"/>
              <a:ext cx="3230092" cy="252776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Twentieth Century"/>
                <a:buNone/>
              </a:pPr>
              <a:r>
                <a:rPr lang="en-US" dirty="0">
                  <a:solidFill>
                    <a:schemeClr val="lt1"/>
                  </a:solidFill>
                  <a:latin typeface="Twentieth Century"/>
                  <a:ea typeface="Twentieth Century"/>
                  <a:cs typeface="Twentieth Century"/>
                  <a:sym typeface="Twentieth Century"/>
                </a:rPr>
                <a:t>Si </a:t>
              </a:r>
              <a:r>
                <a:rPr lang="en-US" dirty="0" err="1">
                  <a:solidFill>
                    <a:schemeClr val="lt1"/>
                  </a:solidFill>
                  <a:latin typeface="Twentieth Century"/>
                  <a:ea typeface="Twentieth Century"/>
                  <a:cs typeface="Twentieth Century"/>
                  <a:sym typeface="Twentieth Century"/>
                </a:rPr>
                <a:t>el</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estudiante</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responde</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si</a:t>
              </a:r>
              <a:r>
                <a:rPr lang="en-US" dirty="0">
                  <a:solidFill>
                    <a:schemeClr val="lt1"/>
                  </a:solidFill>
                  <a:latin typeface="Twentieth Century"/>
                  <a:ea typeface="Twentieth Century"/>
                  <a:cs typeface="Twentieth Century"/>
                  <a:sym typeface="Twentieth Century"/>
                </a:rPr>
                <a:t>” a las </a:t>
              </a:r>
              <a:r>
                <a:rPr lang="en-US" dirty="0" err="1">
                  <a:solidFill>
                    <a:schemeClr val="lt1"/>
                  </a:solidFill>
                  <a:latin typeface="Twentieth Century"/>
                  <a:ea typeface="Twentieth Century"/>
                  <a:cs typeface="Twentieth Century"/>
                  <a:sym typeface="Twentieth Century"/>
                </a:rPr>
                <a:t>preguntas</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en</a:t>
              </a:r>
              <a:r>
                <a:rPr lang="en-US" dirty="0">
                  <a:solidFill>
                    <a:schemeClr val="lt1"/>
                  </a:solidFill>
                  <a:latin typeface="Twentieth Century"/>
                  <a:ea typeface="Twentieth Century"/>
                  <a:cs typeface="Twentieth Century"/>
                  <a:sym typeface="Twentieth Century"/>
                </a:rPr>
                <a:t> la </a:t>
              </a:r>
              <a:r>
                <a:rPr lang="en-US" dirty="0" err="1">
                  <a:solidFill>
                    <a:schemeClr val="lt1"/>
                  </a:solidFill>
                  <a:latin typeface="Twentieth Century"/>
                  <a:ea typeface="Twentieth Century"/>
                  <a:cs typeface="Twentieth Century"/>
                  <a:sym typeface="Twentieth Century"/>
                </a:rPr>
                <a:t>sección</a:t>
              </a:r>
              <a:r>
                <a:rPr lang="en-US" dirty="0">
                  <a:solidFill>
                    <a:schemeClr val="lt1"/>
                  </a:solidFill>
                  <a:latin typeface="Twentieth Century"/>
                  <a:ea typeface="Twentieth Century"/>
                  <a:cs typeface="Twentieth Century"/>
                  <a:sym typeface="Twentieth Century"/>
                </a:rPr>
                <a:t> de “</a:t>
              </a:r>
              <a:r>
                <a:rPr lang="en-US" dirty="0" err="1">
                  <a:solidFill>
                    <a:schemeClr val="lt1"/>
                  </a:solidFill>
                  <a:latin typeface="Twentieth Century"/>
                  <a:ea typeface="Twentieth Century"/>
                  <a:cs typeface="Twentieth Century"/>
                  <a:sym typeface="Twentieth Century"/>
                </a:rPr>
                <a:t>Otras</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circunstancias</a:t>
              </a:r>
              <a:r>
                <a:rPr lang="en-US" dirty="0">
                  <a:solidFill>
                    <a:schemeClr val="lt1"/>
                  </a:solidFill>
                  <a:latin typeface="Twentieth Century"/>
                  <a:ea typeface="Twentieth Century"/>
                  <a:cs typeface="Twentieth Century"/>
                  <a:sym typeface="Twentieth Century"/>
                </a:rPr>
                <a:t> del </a:t>
              </a:r>
              <a:r>
                <a:rPr lang="en-US" dirty="0" err="1">
                  <a:solidFill>
                    <a:schemeClr val="lt1"/>
                  </a:solidFill>
                  <a:latin typeface="Twentieth Century"/>
                  <a:ea typeface="Twentieth Century"/>
                  <a:cs typeface="Twentieth Century"/>
                  <a:sym typeface="Twentieth Century"/>
                </a:rPr>
                <a:t>estudiante</a:t>
              </a:r>
              <a:r>
                <a:rPr lang="en-US" dirty="0">
                  <a:solidFill>
                    <a:schemeClr val="lt1"/>
                  </a:solidFill>
                  <a:latin typeface="Twentieth Century"/>
                  <a:ea typeface="Twentieth Century"/>
                  <a:cs typeface="Twentieth Century"/>
                  <a:sym typeface="Twentieth Century"/>
                </a:rPr>
                <a:t>” sera </a:t>
              </a:r>
              <a:r>
                <a:rPr lang="en-US" dirty="0" err="1">
                  <a:solidFill>
                    <a:schemeClr val="lt1"/>
                  </a:solidFill>
                  <a:latin typeface="Twentieth Century"/>
                  <a:ea typeface="Twentieth Century"/>
                  <a:cs typeface="Twentieth Century"/>
                  <a:sym typeface="Twentieth Century"/>
                </a:rPr>
                <a:t>considerado</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independiente</a:t>
              </a:r>
              <a:r>
                <a:rPr lang="en-US" dirty="0">
                  <a:solidFill>
                    <a:schemeClr val="lt1"/>
                  </a:solidFill>
                  <a:latin typeface="Twentieth Century"/>
                  <a:ea typeface="Twentieth Century"/>
                  <a:cs typeface="Twentieth Century"/>
                  <a:sym typeface="Twentieth Century"/>
                </a:rPr>
                <a:t> provisional y </a:t>
              </a:r>
              <a:r>
                <a:rPr lang="en-US" dirty="0" err="1">
                  <a:solidFill>
                    <a:schemeClr val="lt1"/>
                  </a:solidFill>
                  <a:latin typeface="Twentieth Century"/>
                  <a:ea typeface="Twentieth Century"/>
                  <a:cs typeface="Twentieth Century"/>
                  <a:sym typeface="Twentieth Century"/>
                </a:rPr>
                <a:t>necesitara</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ponerse</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en</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contacto</a:t>
              </a:r>
              <a:r>
                <a:rPr lang="en-US" dirty="0">
                  <a:solidFill>
                    <a:schemeClr val="lt1"/>
                  </a:solidFill>
                  <a:latin typeface="Twentieth Century"/>
                  <a:ea typeface="Twentieth Century"/>
                  <a:cs typeface="Twentieth Century"/>
                  <a:sym typeface="Twentieth Century"/>
                </a:rPr>
                <a:t> con la </a:t>
              </a:r>
              <a:r>
                <a:rPr lang="en-US" dirty="0" err="1">
                  <a:solidFill>
                    <a:schemeClr val="lt1"/>
                  </a:solidFill>
                  <a:latin typeface="Twentieth Century"/>
                  <a:ea typeface="Twentieth Century"/>
                  <a:cs typeface="Twentieth Century"/>
                  <a:sym typeface="Twentieth Century"/>
                </a:rPr>
                <a:t>oficina</a:t>
              </a:r>
              <a:r>
                <a:rPr lang="en-US" dirty="0">
                  <a:solidFill>
                    <a:schemeClr val="lt1"/>
                  </a:solidFill>
                  <a:latin typeface="Twentieth Century"/>
                  <a:ea typeface="Twentieth Century"/>
                  <a:cs typeface="Twentieth Century"/>
                  <a:sym typeface="Twentieth Century"/>
                </a:rPr>
                <a:t> de </a:t>
              </a:r>
              <a:r>
                <a:rPr lang="en-US" dirty="0" err="1">
                  <a:solidFill>
                    <a:schemeClr val="lt1"/>
                  </a:solidFill>
                  <a:latin typeface="Twentieth Century"/>
                  <a:ea typeface="Twentieth Century"/>
                  <a:cs typeface="Twentieth Century"/>
                  <a:sym typeface="Twentieth Century"/>
                </a:rPr>
                <a:t>ayuda</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financiera</a:t>
              </a:r>
              <a:r>
                <a:rPr lang="en-US" dirty="0">
                  <a:solidFill>
                    <a:schemeClr val="lt1"/>
                  </a:solidFill>
                  <a:latin typeface="Twentieth Century"/>
                  <a:ea typeface="Twentieth Century"/>
                  <a:cs typeface="Twentieth Century"/>
                  <a:sym typeface="Twentieth Century"/>
                </a:rPr>
                <a:t> de </a:t>
              </a:r>
              <a:r>
                <a:rPr lang="en-US" dirty="0" err="1">
                  <a:solidFill>
                    <a:schemeClr val="lt1"/>
                  </a:solidFill>
                  <a:latin typeface="Twentieth Century"/>
                  <a:ea typeface="Twentieth Century"/>
                  <a:cs typeface="Twentieth Century"/>
                  <a:sym typeface="Twentieth Century"/>
                </a:rPr>
                <a:t>su</a:t>
              </a:r>
              <a:r>
                <a:rPr lang="en-US" dirty="0">
                  <a:solidFill>
                    <a:schemeClr val="lt1"/>
                  </a:solidFill>
                  <a:latin typeface="Twentieth Century"/>
                  <a:ea typeface="Twentieth Century"/>
                  <a:cs typeface="Twentieth Century"/>
                  <a:sym typeface="Twentieth Century"/>
                </a:rPr>
                <a:t> Universidad. </a:t>
              </a:r>
              <a:endParaRPr dirty="0">
                <a:solidFill>
                  <a:schemeClr val="lt1"/>
                </a:solidFill>
                <a:latin typeface="Twentieth Century"/>
                <a:ea typeface="Twentieth Century"/>
                <a:cs typeface="Twentieth Century"/>
                <a:sym typeface="Twentieth Century"/>
              </a:endParaRPr>
            </a:p>
          </p:txBody>
        </p:sp>
      </p:grpSp>
      <p:pic>
        <p:nvPicPr>
          <p:cNvPr id="6" name="Google Shape;469;p38">
            <a:extLst>
              <a:ext uri="{FF2B5EF4-FFF2-40B4-BE49-F238E27FC236}">
                <a16:creationId xmlns:a16="http://schemas.microsoft.com/office/drawing/2014/main" id="{966B3E40-0369-0CCA-C3AF-DBBFE2B88DD4}"/>
              </a:ext>
            </a:extLst>
          </p:cNvPr>
          <p:cNvPicPr preferRelativeResize="0"/>
          <p:nvPr/>
        </p:nvPicPr>
        <p:blipFill rotWithShape="1">
          <a:blip r:embed="rId2">
            <a:alphaModFix/>
          </a:blip>
          <a:srcRect/>
          <a:stretch/>
        </p:blipFill>
        <p:spPr>
          <a:xfrm>
            <a:off x="4039456" y="1981200"/>
            <a:ext cx="4757637" cy="4203539"/>
          </a:xfrm>
          <a:prstGeom prst="rect">
            <a:avLst/>
          </a:prstGeom>
          <a:noFill/>
          <a:ln>
            <a:noFill/>
          </a:ln>
        </p:spPr>
      </p:pic>
    </p:spTree>
    <p:extLst>
      <p:ext uri="{BB962C8B-B14F-4D97-AF65-F5344CB8AC3E}">
        <p14:creationId xmlns:p14="http://schemas.microsoft.com/office/powerpoint/2010/main" val="3914217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24837"/>
            <a:ext cx="8229600" cy="1066800"/>
          </a:xfrm>
        </p:spPr>
        <p:txBody>
          <a:bodyPr>
            <a:normAutofit fontScale="90000"/>
          </a:bodyPr>
          <a:lstStyle/>
          <a:p>
            <a:r>
              <a:rPr lang="en-US" sz="4800" dirty="0"/>
              <a:t>Estado de </a:t>
            </a:r>
            <a:r>
              <a:rPr lang="en-US" sz="4800" dirty="0" err="1"/>
              <a:t>Dependencia</a:t>
            </a:r>
            <a:r>
              <a:rPr lang="en-US" sz="4800" dirty="0"/>
              <a:t> del </a:t>
            </a:r>
            <a:r>
              <a:rPr lang="en-US" sz="4800" dirty="0" err="1"/>
              <a:t>Estudiante</a:t>
            </a:r>
            <a:r>
              <a:rPr lang="en-US" dirty="0"/>
              <a:t>	</a:t>
            </a:r>
          </a:p>
        </p:txBody>
      </p:sp>
      <p:pic>
        <p:nvPicPr>
          <p:cNvPr id="7" name="Content Placeholder 6">
            <a:extLst>
              <a:ext uri="{FF2B5EF4-FFF2-40B4-BE49-F238E27FC236}">
                <a16:creationId xmlns:a16="http://schemas.microsoft.com/office/drawing/2014/main" id="{717980AC-C6C1-C6C1-DB26-D6EDF81F63EF}"/>
              </a:ext>
            </a:extLst>
          </p:cNvPr>
          <p:cNvPicPr>
            <a:picLocks noGrp="1" noChangeAspect="1"/>
          </p:cNvPicPr>
          <p:nvPr>
            <p:ph idx="1"/>
          </p:nvPr>
        </p:nvPicPr>
        <p:blipFill>
          <a:blip r:embed="rId2"/>
          <a:stretch>
            <a:fillRect/>
          </a:stretch>
        </p:blipFill>
        <p:spPr>
          <a:xfrm>
            <a:off x="2895600" y="1905000"/>
            <a:ext cx="6090385" cy="4022725"/>
          </a:xfrm>
        </p:spPr>
      </p:pic>
      <p:sp>
        <p:nvSpPr>
          <p:cNvPr id="3" name="TextBox 2">
            <a:extLst>
              <a:ext uri="{FF2B5EF4-FFF2-40B4-BE49-F238E27FC236}">
                <a16:creationId xmlns:a16="http://schemas.microsoft.com/office/drawing/2014/main" id="{D74CA730-B075-1EF8-B914-C28DCC2470C5}"/>
              </a:ext>
            </a:extLst>
          </p:cNvPr>
          <p:cNvSpPr txBox="1"/>
          <p:nvPr/>
        </p:nvSpPr>
        <p:spPr>
          <a:xfrm>
            <a:off x="152400" y="1998133"/>
            <a:ext cx="2590800" cy="1754326"/>
          </a:xfrm>
          <a:prstGeom prst="rect">
            <a:avLst/>
          </a:prstGeom>
          <a:noFill/>
        </p:spPr>
        <p:txBody>
          <a:bodyPr wrap="square" rtlCol="0">
            <a:spAutoFit/>
          </a:bodyPr>
          <a:lstStyle/>
          <a:p>
            <a:pPr algn="ctr"/>
            <a:r>
              <a:rPr lang="en-US" dirty="0"/>
              <a:t>Esta es la unica </a:t>
            </a:r>
            <a:r>
              <a:rPr lang="en-US" dirty="0" err="1"/>
              <a:t>opción</a:t>
            </a:r>
            <a:r>
              <a:rPr lang="en-US" dirty="0"/>
              <a:t> </a:t>
            </a:r>
            <a:r>
              <a:rPr lang="en-US" dirty="0" err="1"/>
              <a:t>si</a:t>
            </a:r>
            <a:r>
              <a:rPr lang="en-US" dirty="0"/>
              <a:t> </a:t>
            </a:r>
            <a:r>
              <a:rPr lang="en-US" dirty="0" err="1"/>
              <a:t>los</a:t>
            </a:r>
            <a:r>
              <a:rPr lang="en-US" dirty="0"/>
              <a:t> padres del </a:t>
            </a:r>
            <a:r>
              <a:rPr lang="en-US" dirty="0" err="1"/>
              <a:t>estudiante</a:t>
            </a:r>
            <a:r>
              <a:rPr lang="en-US" dirty="0"/>
              <a:t> </a:t>
            </a:r>
            <a:r>
              <a:rPr lang="en-US" dirty="0" err="1"/>
              <a:t>estan</a:t>
            </a:r>
            <a:r>
              <a:rPr lang="en-US" dirty="0"/>
              <a:t> </a:t>
            </a:r>
            <a:r>
              <a:rPr lang="en-US" dirty="0" err="1"/>
              <a:t>totalmente</a:t>
            </a:r>
            <a:r>
              <a:rPr lang="en-US" dirty="0"/>
              <a:t> </a:t>
            </a:r>
            <a:r>
              <a:rPr lang="en-US" dirty="0" err="1"/>
              <a:t>renuente</a:t>
            </a:r>
            <a:r>
              <a:rPr lang="en-US" dirty="0"/>
              <a:t> </a:t>
            </a:r>
            <a:r>
              <a:rPr lang="en-US" dirty="0" err="1"/>
              <a:t>en</a:t>
            </a:r>
            <a:r>
              <a:rPr lang="en-US" dirty="0"/>
              <a:t> </a:t>
            </a:r>
            <a:r>
              <a:rPr lang="en-US" dirty="0" err="1"/>
              <a:t>proporcionar</a:t>
            </a:r>
            <a:r>
              <a:rPr lang="en-US" dirty="0"/>
              <a:t> </a:t>
            </a:r>
            <a:r>
              <a:rPr lang="en-US" dirty="0" err="1"/>
              <a:t>su</a:t>
            </a:r>
            <a:r>
              <a:rPr lang="en-US" dirty="0"/>
              <a:t> </a:t>
            </a:r>
            <a:r>
              <a:rPr lang="en-US" dirty="0" err="1"/>
              <a:t>información</a:t>
            </a:r>
            <a:r>
              <a:rPr lang="en-US" dirty="0"/>
              <a:t> </a:t>
            </a:r>
            <a:r>
              <a:rPr lang="en-US" dirty="0" err="1"/>
              <a:t>en</a:t>
            </a:r>
            <a:r>
              <a:rPr lang="en-US" dirty="0"/>
              <a:t> la FAFSA.</a:t>
            </a:r>
          </a:p>
        </p:txBody>
      </p:sp>
      <p:sp>
        <p:nvSpPr>
          <p:cNvPr id="4" name="TextBox 3">
            <a:extLst>
              <a:ext uri="{FF2B5EF4-FFF2-40B4-BE49-F238E27FC236}">
                <a16:creationId xmlns:a16="http://schemas.microsoft.com/office/drawing/2014/main" id="{CD828650-BCF1-6C1C-C6A0-8EEBA8139340}"/>
              </a:ext>
            </a:extLst>
          </p:cNvPr>
          <p:cNvSpPr txBox="1"/>
          <p:nvPr/>
        </p:nvSpPr>
        <p:spPr>
          <a:xfrm>
            <a:off x="285044" y="3733800"/>
            <a:ext cx="2438400" cy="2031325"/>
          </a:xfrm>
          <a:prstGeom prst="rect">
            <a:avLst/>
          </a:prstGeom>
          <a:noFill/>
        </p:spPr>
        <p:txBody>
          <a:bodyPr wrap="square" rtlCol="0">
            <a:spAutoFit/>
          </a:bodyPr>
          <a:lstStyle/>
          <a:p>
            <a:pPr algn="ctr"/>
            <a:r>
              <a:rPr lang="en-US" dirty="0"/>
              <a:t>La Universidad </a:t>
            </a:r>
            <a:r>
              <a:rPr lang="en-US" dirty="0" err="1"/>
              <a:t>deteminará</a:t>
            </a:r>
            <a:r>
              <a:rPr lang="en-US" dirty="0"/>
              <a:t> la </a:t>
            </a:r>
            <a:r>
              <a:rPr lang="en-US" dirty="0" err="1"/>
              <a:t>elegibilidad</a:t>
            </a:r>
            <a:r>
              <a:rPr lang="en-US" dirty="0"/>
              <a:t> para </a:t>
            </a:r>
            <a:r>
              <a:rPr lang="en-US" dirty="0" err="1"/>
              <a:t>el</a:t>
            </a:r>
            <a:r>
              <a:rPr lang="en-US" dirty="0"/>
              <a:t> </a:t>
            </a:r>
            <a:r>
              <a:rPr lang="en-US" dirty="0" err="1"/>
              <a:t>préstamo</a:t>
            </a:r>
            <a:r>
              <a:rPr lang="en-US" dirty="0"/>
              <a:t> Federal sin </a:t>
            </a:r>
            <a:r>
              <a:rPr lang="en-US" dirty="0" err="1"/>
              <a:t>subsidio</a:t>
            </a:r>
            <a:r>
              <a:rPr lang="en-US" dirty="0"/>
              <a:t> (Direct Unsubsidized) </a:t>
            </a:r>
            <a:r>
              <a:rPr lang="en-US" dirty="0" err="1"/>
              <a:t>solamente</a:t>
            </a:r>
            <a:r>
              <a:rPr lang="en-US" dirty="0"/>
              <a:t>.</a:t>
            </a:r>
          </a:p>
        </p:txBody>
      </p:sp>
    </p:spTree>
    <p:extLst>
      <p:ext uri="{BB962C8B-B14F-4D97-AF65-F5344CB8AC3E}">
        <p14:creationId xmlns:p14="http://schemas.microsoft.com/office/powerpoint/2010/main" val="2021734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err="1"/>
              <a:t>Quien</a:t>
            </a:r>
            <a:r>
              <a:rPr lang="en-US" dirty="0"/>
              <a:t> es mi padre/madre?</a:t>
            </a:r>
          </a:p>
        </p:txBody>
      </p:sp>
      <p:pic>
        <p:nvPicPr>
          <p:cNvPr id="7" name="Picture 6">
            <a:extLst>
              <a:ext uri="{FF2B5EF4-FFF2-40B4-BE49-F238E27FC236}">
                <a16:creationId xmlns:a16="http://schemas.microsoft.com/office/drawing/2014/main" id="{6BEAD89C-6397-32B9-7DC5-DE27397EE004}"/>
              </a:ext>
            </a:extLst>
          </p:cNvPr>
          <p:cNvPicPr>
            <a:picLocks noChangeAspect="1"/>
          </p:cNvPicPr>
          <p:nvPr/>
        </p:nvPicPr>
        <p:blipFill>
          <a:blip r:embed="rId2"/>
          <a:stretch>
            <a:fillRect/>
          </a:stretch>
        </p:blipFill>
        <p:spPr>
          <a:xfrm>
            <a:off x="5160748" y="1863204"/>
            <a:ext cx="3954677" cy="4321302"/>
          </a:xfrm>
          <a:prstGeom prst="rect">
            <a:avLst/>
          </a:prstGeom>
        </p:spPr>
      </p:pic>
      <p:sp>
        <p:nvSpPr>
          <p:cNvPr id="3" name="TextBox 2">
            <a:extLst>
              <a:ext uri="{FF2B5EF4-FFF2-40B4-BE49-F238E27FC236}">
                <a16:creationId xmlns:a16="http://schemas.microsoft.com/office/drawing/2014/main" id="{DE71F177-440A-7955-8896-85526EEBF645}"/>
              </a:ext>
            </a:extLst>
          </p:cNvPr>
          <p:cNvSpPr txBox="1"/>
          <p:nvPr/>
        </p:nvSpPr>
        <p:spPr>
          <a:xfrm>
            <a:off x="193990" y="6475749"/>
            <a:ext cx="4966758" cy="307777"/>
          </a:xfrm>
          <a:prstGeom prst="rect">
            <a:avLst/>
          </a:prstGeom>
          <a:noFill/>
        </p:spPr>
        <p:txBody>
          <a:bodyPr wrap="square" rtlCol="0">
            <a:spAutoFit/>
          </a:bodyPr>
          <a:lstStyle/>
          <a:p>
            <a:r>
              <a:rPr lang="en-US" sz="1400" b="1" dirty="0" err="1"/>
              <a:t>Herramienta</a:t>
            </a:r>
            <a:r>
              <a:rPr lang="en-US" sz="1400" b="1" dirty="0"/>
              <a:t> virtual: studentaid.gov/</a:t>
            </a:r>
            <a:r>
              <a:rPr lang="en-US" sz="1400" b="1" dirty="0" err="1"/>
              <a:t>fafsa</a:t>
            </a:r>
            <a:r>
              <a:rPr lang="en-US" sz="1400" b="1" dirty="0"/>
              <a:t>-apply/parents</a:t>
            </a:r>
          </a:p>
        </p:txBody>
      </p:sp>
      <p:sp>
        <p:nvSpPr>
          <p:cNvPr id="4" name="TextBox 3">
            <a:extLst>
              <a:ext uri="{FF2B5EF4-FFF2-40B4-BE49-F238E27FC236}">
                <a16:creationId xmlns:a16="http://schemas.microsoft.com/office/drawing/2014/main" id="{5C91F796-9A22-CF68-0904-D0D990AAAE4C}"/>
              </a:ext>
            </a:extLst>
          </p:cNvPr>
          <p:cNvSpPr txBox="1"/>
          <p:nvPr/>
        </p:nvSpPr>
        <p:spPr>
          <a:xfrm>
            <a:off x="236323" y="1875472"/>
            <a:ext cx="5021477"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a:t>
            </a:r>
            <a:r>
              <a:rPr lang="en-US" sz="1400" dirty="0" err="1"/>
              <a:t>Estan</a:t>
            </a:r>
            <a:r>
              <a:rPr lang="en-US" sz="1400" dirty="0"/>
              <a:t> ambos padres </a:t>
            </a:r>
            <a:r>
              <a:rPr lang="en-US" sz="1400" dirty="0" err="1"/>
              <a:t>casados</a:t>
            </a:r>
            <a:r>
              <a:rPr lang="en-US" sz="1400" dirty="0"/>
              <a:t>?</a:t>
            </a:r>
          </a:p>
          <a:p>
            <a:pPr lvl="1" indent="-119063">
              <a:buFont typeface="Arial" panose="020B0604020202020204" pitchFamily="34" charset="0"/>
              <a:buChar char="•"/>
            </a:pPr>
            <a:r>
              <a:rPr lang="en-US" sz="1400" dirty="0"/>
              <a:t>Si </a:t>
            </a:r>
            <a:r>
              <a:rPr lang="en-US" sz="1400" dirty="0" err="1"/>
              <a:t>respondio</a:t>
            </a:r>
            <a:r>
              <a:rPr lang="en-US" sz="1400" dirty="0"/>
              <a:t> “Si” </a:t>
            </a:r>
            <a:r>
              <a:rPr lang="en-US" sz="1400" dirty="0" err="1"/>
              <a:t>ingrese</a:t>
            </a:r>
            <a:r>
              <a:rPr lang="en-US" sz="1400" dirty="0"/>
              <a:t> la </a:t>
            </a:r>
            <a:r>
              <a:rPr lang="en-US" sz="1400" dirty="0" err="1"/>
              <a:t>información</a:t>
            </a:r>
            <a:r>
              <a:rPr lang="en-US" sz="1400" dirty="0"/>
              <a:t> de </a:t>
            </a:r>
            <a:r>
              <a:rPr lang="en-US" sz="1400" dirty="0" err="1"/>
              <a:t>los</a:t>
            </a:r>
            <a:r>
              <a:rPr lang="en-US" sz="1400" dirty="0"/>
              <a:t> dos padres.</a:t>
            </a:r>
          </a:p>
          <a:p>
            <a:pPr lvl="1" indent="-119063">
              <a:buFont typeface="Arial" panose="020B0604020202020204" pitchFamily="34" charset="0"/>
              <a:buChar char="•"/>
            </a:pPr>
            <a:r>
              <a:rPr lang="en-US" sz="1400" dirty="0"/>
              <a:t>Si </a:t>
            </a:r>
            <a:r>
              <a:rPr lang="en-US" sz="1400" dirty="0" err="1"/>
              <a:t>respondio</a:t>
            </a:r>
            <a:r>
              <a:rPr lang="en-US" sz="1400" dirty="0"/>
              <a:t> “No” </a:t>
            </a:r>
            <a:r>
              <a:rPr lang="en-US" sz="1400" dirty="0" err="1"/>
              <a:t>vea</a:t>
            </a:r>
            <a:r>
              <a:rPr lang="en-US" sz="1400" dirty="0"/>
              <a:t> la </a:t>
            </a:r>
            <a:r>
              <a:rPr lang="en-US" sz="1400" dirty="0" err="1"/>
              <a:t>siguiente</a:t>
            </a:r>
            <a:r>
              <a:rPr lang="en-US" sz="1400" dirty="0"/>
              <a:t> </a:t>
            </a:r>
            <a:r>
              <a:rPr lang="en-US" sz="1400" dirty="0" err="1"/>
              <a:t>pregunta</a:t>
            </a:r>
            <a:r>
              <a:rPr lang="en-US" sz="1400" dirty="0"/>
              <a:t>.</a:t>
            </a:r>
          </a:p>
        </p:txBody>
      </p:sp>
      <p:sp>
        <p:nvSpPr>
          <p:cNvPr id="6" name="TextBox 5">
            <a:extLst>
              <a:ext uri="{FF2B5EF4-FFF2-40B4-BE49-F238E27FC236}">
                <a16:creationId xmlns:a16="http://schemas.microsoft.com/office/drawing/2014/main" id="{C864C9AC-A63B-F932-15DE-022CE54A8B06}"/>
              </a:ext>
            </a:extLst>
          </p:cNvPr>
          <p:cNvSpPr txBox="1"/>
          <p:nvPr/>
        </p:nvSpPr>
        <p:spPr>
          <a:xfrm>
            <a:off x="193990" y="2612072"/>
            <a:ext cx="5257800" cy="73866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a:lvl1pPr>
            <a:lvl2pPr lvl="1" indent="-119063">
              <a:buFont typeface="Arial" panose="020B0604020202020204" pitchFamily="34" charset="0"/>
              <a:buChar char="•"/>
              <a:defRPr sz="1400"/>
            </a:lvl2pPr>
          </a:lstStyle>
          <a:p>
            <a:r>
              <a:rPr lang="en-US" dirty="0"/>
              <a:t>¿</a:t>
            </a:r>
            <a:r>
              <a:rPr lang="en-US" dirty="0" err="1"/>
              <a:t>Viven</a:t>
            </a:r>
            <a:r>
              <a:rPr lang="en-US" dirty="0"/>
              <a:t> ambos padres </a:t>
            </a:r>
            <a:r>
              <a:rPr lang="en-US" dirty="0" err="1"/>
              <a:t>juntos</a:t>
            </a:r>
            <a:r>
              <a:rPr lang="en-US" dirty="0"/>
              <a:t>?</a:t>
            </a:r>
          </a:p>
          <a:p>
            <a:pPr lvl="1"/>
            <a:r>
              <a:rPr lang="en-US" dirty="0"/>
              <a:t>Si </a:t>
            </a:r>
            <a:r>
              <a:rPr lang="en-US" dirty="0" err="1"/>
              <a:t>respondio</a:t>
            </a:r>
            <a:r>
              <a:rPr lang="en-US" dirty="0"/>
              <a:t> “Si” </a:t>
            </a:r>
            <a:r>
              <a:rPr lang="en-US" dirty="0" err="1"/>
              <a:t>ingrese</a:t>
            </a:r>
            <a:r>
              <a:rPr lang="en-US" dirty="0"/>
              <a:t> la </a:t>
            </a:r>
            <a:r>
              <a:rPr lang="en-US" dirty="0" err="1"/>
              <a:t>información</a:t>
            </a:r>
            <a:r>
              <a:rPr lang="en-US" dirty="0"/>
              <a:t> de </a:t>
            </a:r>
            <a:r>
              <a:rPr lang="en-US" dirty="0" err="1"/>
              <a:t>los</a:t>
            </a:r>
            <a:r>
              <a:rPr lang="en-US" dirty="0"/>
              <a:t> dos padres.</a:t>
            </a:r>
          </a:p>
          <a:p>
            <a:pPr lvl="1"/>
            <a:r>
              <a:rPr lang="en-US" dirty="0"/>
              <a:t>Si </a:t>
            </a:r>
            <a:r>
              <a:rPr lang="en-US" dirty="0" err="1"/>
              <a:t>respondio</a:t>
            </a:r>
            <a:r>
              <a:rPr lang="en-US" dirty="0"/>
              <a:t> “No” </a:t>
            </a:r>
            <a:r>
              <a:rPr lang="en-US" dirty="0" err="1"/>
              <a:t>vea</a:t>
            </a:r>
            <a:r>
              <a:rPr lang="en-US" dirty="0"/>
              <a:t> la </a:t>
            </a:r>
            <a:r>
              <a:rPr lang="en-US" dirty="0" err="1"/>
              <a:t>siguiente</a:t>
            </a:r>
            <a:r>
              <a:rPr lang="en-US" dirty="0"/>
              <a:t> </a:t>
            </a:r>
            <a:r>
              <a:rPr lang="en-US" dirty="0" err="1"/>
              <a:t>pregunta</a:t>
            </a:r>
            <a:r>
              <a:rPr lang="en-US" dirty="0"/>
              <a:t>.</a:t>
            </a:r>
          </a:p>
        </p:txBody>
      </p:sp>
      <p:sp>
        <p:nvSpPr>
          <p:cNvPr id="9" name="TextBox 8">
            <a:extLst>
              <a:ext uri="{FF2B5EF4-FFF2-40B4-BE49-F238E27FC236}">
                <a16:creationId xmlns:a16="http://schemas.microsoft.com/office/drawing/2014/main" id="{A4DC55A4-5209-57B1-C758-C708327A746E}"/>
              </a:ext>
            </a:extLst>
          </p:cNvPr>
          <p:cNvSpPr txBox="1"/>
          <p:nvPr/>
        </p:nvSpPr>
        <p:spPr>
          <a:xfrm>
            <a:off x="193990" y="3350736"/>
            <a:ext cx="5257800" cy="1600438"/>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a:lvl1pPr>
            <a:lvl2pPr lvl="1" indent="-119063">
              <a:buFont typeface="Arial" panose="020B0604020202020204" pitchFamily="34" charset="0"/>
              <a:buChar char="•"/>
              <a:defRPr sz="1400"/>
            </a:lvl2pPr>
          </a:lstStyle>
          <a:p>
            <a:r>
              <a:rPr lang="en-US" dirty="0"/>
              <a:t>¿</a:t>
            </a:r>
            <a:r>
              <a:rPr lang="en-US" dirty="0" err="1"/>
              <a:t>Proporcionó</a:t>
            </a:r>
            <a:r>
              <a:rPr lang="en-US" dirty="0"/>
              <a:t> uno de sus padres mas </a:t>
            </a:r>
            <a:r>
              <a:rPr lang="en-US" dirty="0" err="1"/>
              <a:t>soporte</a:t>
            </a:r>
            <a:r>
              <a:rPr lang="en-US" dirty="0"/>
              <a:t> </a:t>
            </a:r>
            <a:r>
              <a:rPr lang="en-US" dirty="0" err="1"/>
              <a:t>financiero</a:t>
            </a:r>
            <a:r>
              <a:rPr lang="en-US" dirty="0"/>
              <a:t> que </a:t>
            </a:r>
            <a:r>
              <a:rPr lang="en-US" dirty="0" err="1"/>
              <a:t>otro</a:t>
            </a:r>
            <a:r>
              <a:rPr lang="en-US" dirty="0"/>
              <a:t> </a:t>
            </a:r>
            <a:r>
              <a:rPr lang="en-US" dirty="0" err="1"/>
              <a:t>en</a:t>
            </a:r>
            <a:r>
              <a:rPr lang="en-US" dirty="0"/>
              <a:t> </a:t>
            </a:r>
            <a:r>
              <a:rPr lang="en-US" dirty="0" err="1"/>
              <a:t>los</a:t>
            </a:r>
            <a:r>
              <a:rPr lang="en-US" dirty="0"/>
              <a:t> </a:t>
            </a:r>
            <a:r>
              <a:rPr lang="en-US" dirty="0" err="1"/>
              <a:t>ultimos</a:t>
            </a:r>
            <a:r>
              <a:rPr lang="en-US" dirty="0"/>
              <a:t> 12 meses?</a:t>
            </a:r>
          </a:p>
          <a:p>
            <a:pPr lvl="1"/>
            <a:r>
              <a:rPr lang="en-US" dirty="0"/>
              <a:t>Si ambos padres </a:t>
            </a:r>
            <a:r>
              <a:rPr lang="en-US" dirty="0" err="1"/>
              <a:t>proporcionaron</a:t>
            </a:r>
            <a:r>
              <a:rPr lang="en-US" dirty="0"/>
              <a:t> </a:t>
            </a:r>
            <a:r>
              <a:rPr lang="en-US" dirty="0" err="1"/>
              <a:t>el</a:t>
            </a:r>
            <a:r>
              <a:rPr lang="en-US" dirty="0"/>
              <a:t> </a:t>
            </a:r>
            <a:r>
              <a:rPr lang="en-US" dirty="0" err="1"/>
              <a:t>monto</a:t>
            </a:r>
            <a:r>
              <a:rPr lang="en-US" dirty="0"/>
              <a:t> </a:t>
            </a:r>
            <a:r>
              <a:rPr lang="en-US" dirty="0" err="1"/>
              <a:t>exacto</a:t>
            </a:r>
            <a:r>
              <a:rPr lang="en-US" dirty="0"/>
              <a:t> </a:t>
            </a:r>
            <a:r>
              <a:rPr lang="en-US" dirty="0" err="1"/>
              <a:t>en</a:t>
            </a:r>
            <a:r>
              <a:rPr lang="en-US" dirty="0"/>
              <a:t> </a:t>
            </a:r>
            <a:r>
              <a:rPr lang="en-US" dirty="0" err="1"/>
              <a:t>soporte</a:t>
            </a:r>
            <a:r>
              <a:rPr lang="en-US" dirty="0"/>
              <a:t> </a:t>
            </a:r>
            <a:r>
              <a:rPr lang="en-US" dirty="0" err="1"/>
              <a:t>financiero</a:t>
            </a:r>
            <a:r>
              <a:rPr lang="en-US" dirty="0"/>
              <a:t>, </a:t>
            </a:r>
            <a:r>
              <a:rPr lang="en-US" dirty="0" err="1"/>
              <a:t>seleccione</a:t>
            </a:r>
            <a:r>
              <a:rPr lang="en-US" dirty="0"/>
              <a:t> “No” y </a:t>
            </a:r>
            <a:r>
              <a:rPr lang="en-US" dirty="0" err="1"/>
              <a:t>proporcione</a:t>
            </a:r>
            <a:r>
              <a:rPr lang="en-US" dirty="0"/>
              <a:t> la </a:t>
            </a:r>
            <a:r>
              <a:rPr lang="en-US" dirty="0" err="1"/>
              <a:t>información</a:t>
            </a:r>
            <a:r>
              <a:rPr lang="en-US" dirty="0"/>
              <a:t> del padre o la madre que </a:t>
            </a:r>
            <a:r>
              <a:rPr lang="en-US" dirty="0" err="1"/>
              <a:t>tenga</a:t>
            </a:r>
            <a:r>
              <a:rPr lang="en-US" dirty="0"/>
              <a:t> </a:t>
            </a:r>
            <a:r>
              <a:rPr lang="en-US" dirty="0" err="1"/>
              <a:t>mayores</a:t>
            </a:r>
            <a:r>
              <a:rPr lang="en-US" dirty="0"/>
              <a:t> </a:t>
            </a:r>
            <a:r>
              <a:rPr lang="en-US" dirty="0" err="1"/>
              <a:t>ingresos</a:t>
            </a:r>
            <a:r>
              <a:rPr lang="en-US" dirty="0"/>
              <a:t> y </a:t>
            </a:r>
            <a:r>
              <a:rPr lang="en-US" dirty="0" err="1"/>
              <a:t>bienes</a:t>
            </a:r>
            <a:r>
              <a:rPr lang="en-US" dirty="0"/>
              <a:t> </a:t>
            </a:r>
            <a:r>
              <a:rPr lang="en-US" dirty="0" err="1"/>
              <a:t>en</a:t>
            </a:r>
            <a:r>
              <a:rPr lang="en-US" dirty="0"/>
              <a:t> la </a:t>
            </a:r>
            <a:r>
              <a:rPr lang="en-US" dirty="0" err="1"/>
              <a:t>siguiente</a:t>
            </a:r>
            <a:r>
              <a:rPr lang="en-US" dirty="0"/>
              <a:t> </a:t>
            </a:r>
            <a:r>
              <a:rPr lang="en-US" dirty="0" err="1"/>
              <a:t>pregunta</a:t>
            </a:r>
            <a:r>
              <a:rPr lang="en-US" dirty="0"/>
              <a:t> de la FAFSA.</a:t>
            </a:r>
          </a:p>
          <a:p>
            <a:pPr lvl="1"/>
            <a:r>
              <a:rPr lang="en-US" dirty="0"/>
              <a:t>Si </a:t>
            </a:r>
            <a:r>
              <a:rPr lang="en-US" dirty="0" err="1"/>
              <a:t>respondio</a:t>
            </a:r>
            <a:r>
              <a:rPr lang="en-US" dirty="0"/>
              <a:t> “Si” o “No” </a:t>
            </a:r>
            <a:r>
              <a:rPr lang="en-US" dirty="0" err="1"/>
              <a:t>vea</a:t>
            </a:r>
            <a:r>
              <a:rPr lang="en-US" dirty="0"/>
              <a:t> la </a:t>
            </a:r>
            <a:r>
              <a:rPr lang="en-US" dirty="0" err="1"/>
              <a:t>siguiente</a:t>
            </a:r>
            <a:r>
              <a:rPr lang="en-US" dirty="0"/>
              <a:t> </a:t>
            </a:r>
            <a:r>
              <a:rPr lang="en-US" dirty="0" err="1"/>
              <a:t>pregunta</a:t>
            </a:r>
            <a:r>
              <a:rPr lang="en-US" dirty="0"/>
              <a:t>.</a:t>
            </a:r>
          </a:p>
        </p:txBody>
      </p:sp>
      <p:sp>
        <p:nvSpPr>
          <p:cNvPr id="10" name="TextBox 9">
            <a:extLst>
              <a:ext uri="{FF2B5EF4-FFF2-40B4-BE49-F238E27FC236}">
                <a16:creationId xmlns:a16="http://schemas.microsoft.com/office/drawing/2014/main" id="{A2991B71-431F-603F-C679-F8E5BC7F3300}"/>
              </a:ext>
            </a:extLst>
          </p:cNvPr>
          <p:cNvSpPr txBox="1"/>
          <p:nvPr/>
        </p:nvSpPr>
        <p:spPr>
          <a:xfrm>
            <a:off x="118161" y="4985271"/>
            <a:ext cx="5257800" cy="1384995"/>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a:lvl1pPr>
            <a:lvl2pPr lvl="1" indent="-119063">
              <a:buFont typeface="Arial" panose="020B0604020202020204" pitchFamily="34" charset="0"/>
              <a:buChar char="•"/>
              <a:defRPr sz="1400"/>
            </a:lvl2pPr>
          </a:lstStyle>
          <a:p>
            <a:r>
              <a:rPr lang="en-US" dirty="0"/>
              <a:t>¿Se ha </a:t>
            </a:r>
            <a:r>
              <a:rPr lang="en-US" dirty="0" err="1"/>
              <a:t>vuelto</a:t>
            </a:r>
            <a:r>
              <a:rPr lang="en-US" dirty="0"/>
              <a:t> a </a:t>
            </a:r>
            <a:r>
              <a:rPr lang="en-US" dirty="0" err="1"/>
              <a:t>casar</a:t>
            </a:r>
            <a:r>
              <a:rPr lang="en-US" dirty="0"/>
              <a:t> </a:t>
            </a:r>
            <a:r>
              <a:rPr lang="en-US" dirty="0" err="1"/>
              <a:t>el</a:t>
            </a:r>
            <a:r>
              <a:rPr lang="en-US" dirty="0"/>
              <a:t> padre/madre que </a:t>
            </a:r>
            <a:r>
              <a:rPr lang="en-US" dirty="0" err="1"/>
              <a:t>identificó</a:t>
            </a:r>
            <a:r>
              <a:rPr lang="en-US" dirty="0"/>
              <a:t> </a:t>
            </a:r>
            <a:r>
              <a:rPr lang="en-US" dirty="0" err="1"/>
              <a:t>en</a:t>
            </a:r>
            <a:r>
              <a:rPr lang="en-US" dirty="0"/>
              <a:t> la </a:t>
            </a:r>
            <a:r>
              <a:rPr lang="en-US" dirty="0" err="1"/>
              <a:t>pregunta</a:t>
            </a:r>
            <a:r>
              <a:rPr lang="en-US" dirty="0"/>
              <a:t> previa?</a:t>
            </a:r>
          </a:p>
          <a:p>
            <a:pPr lvl="1"/>
            <a:r>
              <a:rPr lang="en-US" dirty="0"/>
              <a:t>Si </a:t>
            </a:r>
            <a:r>
              <a:rPr lang="en-US" dirty="0" err="1"/>
              <a:t>respondio</a:t>
            </a:r>
            <a:r>
              <a:rPr lang="en-US" dirty="0"/>
              <a:t> “Si” </a:t>
            </a:r>
            <a:r>
              <a:rPr lang="en-US" dirty="0" err="1"/>
              <a:t>ingrese</a:t>
            </a:r>
            <a:r>
              <a:rPr lang="en-US" dirty="0"/>
              <a:t> la </a:t>
            </a:r>
            <a:r>
              <a:rPr lang="en-US" dirty="0" err="1"/>
              <a:t>información</a:t>
            </a:r>
            <a:r>
              <a:rPr lang="en-US" dirty="0"/>
              <a:t> del </a:t>
            </a:r>
            <a:r>
              <a:rPr lang="en-US" dirty="0" err="1"/>
              <a:t>pariente</a:t>
            </a:r>
            <a:r>
              <a:rPr lang="en-US" dirty="0"/>
              <a:t> y </a:t>
            </a:r>
            <a:r>
              <a:rPr lang="en-US" dirty="0" err="1"/>
              <a:t>su</a:t>
            </a:r>
            <a:r>
              <a:rPr lang="en-US" dirty="0"/>
              <a:t> </a:t>
            </a:r>
            <a:r>
              <a:rPr lang="en-US" dirty="0" err="1"/>
              <a:t>padrastro</a:t>
            </a:r>
            <a:r>
              <a:rPr lang="en-US" dirty="0"/>
              <a:t> o </a:t>
            </a:r>
            <a:r>
              <a:rPr lang="en-US" dirty="0" err="1"/>
              <a:t>madrastra</a:t>
            </a:r>
            <a:r>
              <a:rPr lang="en-US" dirty="0"/>
              <a:t>.</a:t>
            </a:r>
          </a:p>
          <a:p>
            <a:pPr lvl="1"/>
            <a:r>
              <a:rPr lang="en-US" dirty="0"/>
              <a:t>Si </a:t>
            </a:r>
            <a:r>
              <a:rPr lang="en-US" dirty="0" err="1"/>
              <a:t>respondio</a:t>
            </a:r>
            <a:r>
              <a:rPr lang="en-US" dirty="0"/>
              <a:t> “No” solo </a:t>
            </a:r>
            <a:r>
              <a:rPr lang="en-US" dirty="0" err="1"/>
              <a:t>proporcione</a:t>
            </a:r>
            <a:r>
              <a:rPr lang="en-US" dirty="0"/>
              <a:t> la </a:t>
            </a:r>
            <a:r>
              <a:rPr lang="en-US" dirty="0" err="1"/>
              <a:t>información</a:t>
            </a:r>
            <a:r>
              <a:rPr lang="en-US" dirty="0"/>
              <a:t> de </a:t>
            </a:r>
            <a:r>
              <a:rPr lang="en-US" dirty="0" err="1"/>
              <a:t>su</a:t>
            </a:r>
            <a:r>
              <a:rPr lang="en-US" dirty="0"/>
              <a:t> </a:t>
            </a:r>
            <a:r>
              <a:rPr lang="en-US" dirty="0" err="1"/>
              <a:t>pariente</a:t>
            </a:r>
            <a:r>
              <a:rPr lang="en-US" dirty="0"/>
              <a:t>.</a:t>
            </a:r>
          </a:p>
        </p:txBody>
      </p:sp>
    </p:spTree>
    <p:extLst>
      <p:ext uri="{BB962C8B-B14F-4D97-AF65-F5344CB8AC3E}">
        <p14:creationId xmlns:p14="http://schemas.microsoft.com/office/powerpoint/2010/main" val="685992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normAutofit fontScale="90000"/>
          </a:bodyPr>
          <a:lstStyle/>
          <a:p>
            <a:r>
              <a:rPr lang="en-US" dirty="0"/>
              <a:t>El </a:t>
            </a:r>
            <a:r>
              <a:rPr lang="en-US" dirty="0" err="1"/>
              <a:t>estudiante</a:t>
            </a:r>
            <a:r>
              <a:rPr lang="en-US" dirty="0"/>
              <a:t> </a:t>
            </a:r>
            <a:r>
              <a:rPr lang="en-US" dirty="0" err="1"/>
              <a:t>invitara</a:t>
            </a:r>
            <a:r>
              <a:rPr lang="en-US" dirty="0"/>
              <a:t> a </a:t>
            </a:r>
            <a:r>
              <a:rPr lang="en-US" dirty="0" err="1"/>
              <a:t>su</a:t>
            </a:r>
            <a:r>
              <a:rPr lang="en-US" dirty="0"/>
              <a:t> Padre/Madre a la FAFSA</a:t>
            </a:r>
          </a:p>
        </p:txBody>
      </p:sp>
      <p:pic>
        <p:nvPicPr>
          <p:cNvPr id="3" name="Google Shape;515;p43">
            <a:extLst>
              <a:ext uri="{FF2B5EF4-FFF2-40B4-BE49-F238E27FC236}">
                <a16:creationId xmlns:a16="http://schemas.microsoft.com/office/drawing/2014/main" id="{8AE5AF6A-8B04-7DDE-E281-0D1BCF1E41F6}"/>
              </a:ext>
            </a:extLst>
          </p:cNvPr>
          <p:cNvPicPr preferRelativeResize="0"/>
          <p:nvPr/>
        </p:nvPicPr>
        <p:blipFill rotWithShape="1">
          <a:blip r:embed="rId2">
            <a:alphaModFix/>
          </a:blip>
          <a:srcRect/>
          <a:stretch/>
        </p:blipFill>
        <p:spPr>
          <a:xfrm>
            <a:off x="4114800" y="1905000"/>
            <a:ext cx="4781550" cy="4038599"/>
          </a:xfrm>
          <a:prstGeom prst="rect">
            <a:avLst/>
          </a:prstGeom>
          <a:noFill/>
          <a:ln>
            <a:noFill/>
          </a:ln>
        </p:spPr>
      </p:pic>
      <p:grpSp>
        <p:nvGrpSpPr>
          <p:cNvPr id="8" name="Google Shape;512;p43">
            <a:extLst>
              <a:ext uri="{FF2B5EF4-FFF2-40B4-BE49-F238E27FC236}">
                <a16:creationId xmlns:a16="http://schemas.microsoft.com/office/drawing/2014/main" id="{72803BBD-480C-6F6D-1BED-6A35BFD989AF}"/>
              </a:ext>
            </a:extLst>
          </p:cNvPr>
          <p:cNvGrpSpPr/>
          <p:nvPr/>
        </p:nvGrpSpPr>
        <p:grpSpPr>
          <a:xfrm>
            <a:off x="990600" y="2209801"/>
            <a:ext cx="2971800" cy="3182264"/>
            <a:chOff x="0" y="0"/>
            <a:chExt cx="8128000" cy="1216800"/>
          </a:xfrm>
          <a:solidFill>
            <a:schemeClr val="accent3"/>
          </a:solidFill>
        </p:grpSpPr>
        <p:sp>
          <p:nvSpPr>
            <p:cNvPr id="10" name="Google Shape;513;p43">
              <a:extLst>
                <a:ext uri="{FF2B5EF4-FFF2-40B4-BE49-F238E27FC236}">
                  <a16:creationId xmlns:a16="http://schemas.microsoft.com/office/drawing/2014/main" id="{79D2151B-B3BB-59B7-8A11-B2323D0064C2}"/>
                </a:ext>
              </a:extLst>
            </p:cNvPr>
            <p:cNvSpPr/>
            <p:nvPr/>
          </p:nvSpPr>
          <p:spPr>
            <a:xfrm>
              <a:off x="0" y="0"/>
              <a:ext cx="8128000" cy="1216800"/>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sp>
          <p:nvSpPr>
            <p:cNvPr id="11" name="Google Shape;514;p43">
              <a:extLst>
                <a:ext uri="{FF2B5EF4-FFF2-40B4-BE49-F238E27FC236}">
                  <a16:creationId xmlns:a16="http://schemas.microsoft.com/office/drawing/2014/main" id="{E991D35F-A928-E9A4-7D1D-FB9864DAFA41}"/>
                </a:ext>
              </a:extLst>
            </p:cNvPr>
            <p:cNvSpPr txBox="1"/>
            <p:nvPr/>
          </p:nvSpPr>
          <p:spPr>
            <a:xfrm>
              <a:off x="625231" y="145682"/>
              <a:ext cx="7234959" cy="961675"/>
            </a:xfrm>
            <a:prstGeom prst="rect">
              <a:avLst/>
            </a:prstGeom>
            <a:grp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Twentieth Century"/>
                <a:buNone/>
              </a:pPr>
              <a:r>
                <a:rPr lang="en-US" sz="2400" dirty="0">
                  <a:solidFill>
                    <a:schemeClr val="lt1"/>
                  </a:solidFill>
                  <a:latin typeface="Twentieth Century"/>
                  <a:ea typeface="Twentieth Century"/>
                  <a:cs typeface="Twentieth Century"/>
                  <a:sym typeface="Twentieth Century"/>
                </a:rPr>
                <a:t>El </a:t>
              </a:r>
              <a:r>
                <a:rPr lang="en-US" sz="2400" dirty="0" err="1">
                  <a:solidFill>
                    <a:schemeClr val="lt1"/>
                  </a:solidFill>
                  <a:latin typeface="Twentieth Century"/>
                  <a:ea typeface="Twentieth Century"/>
                  <a:cs typeface="Twentieth Century"/>
                  <a:sym typeface="Twentieth Century"/>
                </a:rPr>
                <a:t>estudiante</a:t>
              </a:r>
              <a:r>
                <a:rPr lang="en-US" sz="2400" dirty="0">
                  <a:solidFill>
                    <a:schemeClr val="lt1"/>
                  </a:solidFill>
                  <a:latin typeface="Twentieth Century"/>
                  <a:ea typeface="Twentieth Century"/>
                  <a:cs typeface="Twentieth Century"/>
                  <a:sym typeface="Twentieth Century"/>
                </a:rPr>
                <a:t> </a:t>
              </a:r>
              <a:r>
                <a:rPr lang="en-US" sz="2400" dirty="0" err="1">
                  <a:solidFill>
                    <a:schemeClr val="lt1"/>
                  </a:solidFill>
                  <a:latin typeface="Twentieth Century"/>
                  <a:ea typeface="Twentieth Century"/>
                  <a:cs typeface="Twentieth Century"/>
                  <a:sym typeface="Twentieth Century"/>
                </a:rPr>
                <a:t>Dependiente</a:t>
              </a:r>
              <a:r>
                <a:rPr lang="en-US" sz="2400" dirty="0">
                  <a:solidFill>
                    <a:schemeClr val="lt1"/>
                  </a:solidFill>
                  <a:latin typeface="Twentieth Century"/>
                  <a:ea typeface="Twentieth Century"/>
                  <a:cs typeface="Twentieth Century"/>
                  <a:sym typeface="Twentieth Century"/>
                </a:rPr>
                <a:t> </a:t>
              </a:r>
              <a:r>
                <a:rPr lang="en-US" sz="2400" dirty="0" err="1">
                  <a:solidFill>
                    <a:schemeClr val="lt1"/>
                  </a:solidFill>
                  <a:latin typeface="Twentieth Century"/>
                  <a:ea typeface="Twentieth Century"/>
                  <a:cs typeface="Twentieth Century"/>
                  <a:sym typeface="Twentieth Century"/>
                </a:rPr>
                <a:t>necesitará</a:t>
              </a:r>
              <a:r>
                <a:rPr lang="en-US" sz="2400" dirty="0">
                  <a:solidFill>
                    <a:schemeClr val="lt1"/>
                  </a:solidFill>
                  <a:latin typeface="Twentieth Century"/>
                  <a:ea typeface="Twentieth Century"/>
                  <a:cs typeface="Twentieth Century"/>
                  <a:sym typeface="Twentieth Century"/>
                </a:rPr>
                <a:t> saber </a:t>
              </a:r>
              <a:r>
                <a:rPr lang="en-US" sz="2400" dirty="0" err="1">
                  <a:solidFill>
                    <a:schemeClr val="lt1"/>
                  </a:solidFill>
                  <a:latin typeface="Twentieth Century"/>
                  <a:ea typeface="Twentieth Century"/>
                  <a:cs typeface="Twentieth Century"/>
                  <a:sym typeface="Twentieth Century"/>
                </a:rPr>
                <a:t>el</a:t>
              </a:r>
              <a:r>
                <a:rPr lang="en-US" sz="2400" dirty="0">
                  <a:solidFill>
                    <a:schemeClr val="lt1"/>
                  </a:solidFill>
                  <a:latin typeface="Twentieth Century"/>
                  <a:ea typeface="Twentieth Century"/>
                  <a:cs typeface="Twentieth Century"/>
                  <a:sym typeface="Twentieth Century"/>
                </a:rPr>
                <a:t> </a:t>
              </a:r>
              <a:r>
                <a:rPr lang="en-US" sz="2400" dirty="0" err="1">
                  <a:solidFill>
                    <a:schemeClr val="lt1"/>
                  </a:solidFill>
                  <a:latin typeface="Twentieth Century"/>
                  <a:ea typeface="Twentieth Century"/>
                  <a:cs typeface="Twentieth Century"/>
                  <a:sym typeface="Twentieth Century"/>
                </a:rPr>
                <a:t>nombre</a:t>
              </a:r>
              <a:r>
                <a:rPr lang="en-US" sz="2400" dirty="0">
                  <a:solidFill>
                    <a:schemeClr val="lt1"/>
                  </a:solidFill>
                  <a:latin typeface="Twentieth Century"/>
                  <a:ea typeface="Twentieth Century"/>
                  <a:cs typeface="Twentieth Century"/>
                  <a:sym typeface="Twentieth Century"/>
                </a:rPr>
                <a:t> de sus padre(s), </a:t>
              </a:r>
              <a:r>
                <a:rPr lang="en-US" sz="2400" dirty="0" err="1">
                  <a:solidFill>
                    <a:schemeClr val="lt1"/>
                  </a:solidFill>
                  <a:latin typeface="Twentieth Century"/>
                  <a:ea typeface="Twentieth Century"/>
                  <a:cs typeface="Twentieth Century"/>
                  <a:sym typeface="Twentieth Century"/>
                </a:rPr>
                <a:t>Número</a:t>
              </a:r>
              <a:r>
                <a:rPr lang="en-US" sz="2400" dirty="0">
                  <a:solidFill>
                    <a:schemeClr val="lt1"/>
                  </a:solidFill>
                  <a:latin typeface="Twentieth Century"/>
                  <a:ea typeface="Twentieth Century"/>
                  <a:cs typeface="Twentieth Century"/>
                  <a:sym typeface="Twentieth Century"/>
                </a:rPr>
                <a:t> de Seguro Social (</a:t>
              </a:r>
              <a:r>
                <a:rPr lang="en-US" sz="2400" dirty="0" err="1">
                  <a:solidFill>
                    <a:schemeClr val="lt1"/>
                  </a:solidFill>
                  <a:latin typeface="Twentieth Century"/>
                  <a:ea typeface="Twentieth Century"/>
                  <a:cs typeface="Twentieth Century"/>
                  <a:sym typeface="Twentieth Century"/>
                </a:rPr>
                <a:t>si</a:t>
              </a:r>
              <a:r>
                <a:rPr lang="en-US" sz="2400" dirty="0">
                  <a:solidFill>
                    <a:schemeClr val="lt1"/>
                  </a:solidFill>
                  <a:latin typeface="Twentieth Century"/>
                  <a:ea typeface="Twentieth Century"/>
                  <a:cs typeface="Twentieth Century"/>
                  <a:sym typeface="Twentieth Century"/>
                </a:rPr>
                <a:t> </a:t>
              </a:r>
              <a:r>
                <a:rPr lang="en-US" sz="2400" dirty="0" err="1">
                  <a:solidFill>
                    <a:schemeClr val="lt1"/>
                  </a:solidFill>
                  <a:latin typeface="Twentieth Century"/>
                  <a:ea typeface="Twentieth Century"/>
                  <a:cs typeface="Twentieth Century"/>
                  <a:sym typeface="Twentieth Century"/>
                </a:rPr>
                <a:t>corresponde</a:t>
              </a:r>
              <a:r>
                <a:rPr lang="en-US" sz="2400" dirty="0">
                  <a:solidFill>
                    <a:schemeClr val="lt1"/>
                  </a:solidFill>
                  <a:latin typeface="Twentieth Century"/>
                  <a:ea typeface="Twentieth Century"/>
                  <a:cs typeface="Twentieth Century"/>
                  <a:sym typeface="Twentieth Century"/>
                </a:rPr>
                <a:t>) y </a:t>
              </a:r>
              <a:r>
                <a:rPr lang="en-US" sz="2400" dirty="0" err="1">
                  <a:solidFill>
                    <a:schemeClr val="lt1"/>
                  </a:solidFill>
                  <a:latin typeface="Twentieth Century"/>
                  <a:ea typeface="Twentieth Century"/>
                  <a:cs typeface="Twentieth Century"/>
                  <a:sym typeface="Twentieth Century"/>
                </a:rPr>
                <a:t>fecha</a:t>
              </a:r>
              <a:r>
                <a:rPr lang="en-US" sz="2400" dirty="0">
                  <a:solidFill>
                    <a:schemeClr val="lt1"/>
                  </a:solidFill>
                  <a:latin typeface="Twentieth Century"/>
                  <a:ea typeface="Twentieth Century"/>
                  <a:cs typeface="Twentieth Century"/>
                  <a:sym typeface="Twentieth Century"/>
                </a:rPr>
                <a:t> de </a:t>
              </a:r>
              <a:r>
                <a:rPr lang="en-US" sz="2400" dirty="0" err="1">
                  <a:solidFill>
                    <a:schemeClr val="lt1"/>
                  </a:solidFill>
                  <a:latin typeface="Twentieth Century"/>
                  <a:ea typeface="Twentieth Century"/>
                  <a:cs typeface="Twentieth Century"/>
                  <a:sym typeface="Twentieth Century"/>
                </a:rPr>
                <a:t>nacimiento</a:t>
              </a:r>
              <a:endParaRPr sz="2400" dirty="0">
                <a:solidFill>
                  <a:schemeClr val="lt1"/>
                </a:solidFill>
                <a:latin typeface="Twentieth Century"/>
                <a:ea typeface="Twentieth Century"/>
                <a:cs typeface="Twentieth Century"/>
                <a:sym typeface="Twentieth Century"/>
              </a:endParaRPr>
            </a:p>
          </p:txBody>
        </p:sp>
      </p:grpSp>
    </p:spTree>
    <p:extLst>
      <p:ext uri="{BB962C8B-B14F-4D97-AF65-F5344CB8AC3E}">
        <p14:creationId xmlns:p14="http://schemas.microsoft.com/office/powerpoint/2010/main" val="406990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EA935D-A847-152F-4959-936D096A0C59}"/>
              </a:ext>
            </a:extLst>
          </p:cNvPr>
          <p:cNvSpPr>
            <a:spLocks noGrp="1"/>
          </p:cNvSpPr>
          <p:nvPr>
            <p:ph type="title"/>
          </p:nvPr>
        </p:nvSpPr>
        <p:spPr>
          <a:xfrm>
            <a:off x="822960" y="286603"/>
            <a:ext cx="7543800" cy="1450757"/>
          </a:xfrm>
        </p:spPr>
        <p:txBody>
          <a:bodyPr>
            <a:normAutofit/>
          </a:bodyPr>
          <a:lstStyle/>
          <a:p>
            <a:r>
              <a:rPr lang="en-US" dirty="0" err="1"/>
              <a:t>Orientación</a:t>
            </a:r>
            <a:r>
              <a:rPr lang="en-US" dirty="0"/>
              <a:t> Clave: </a:t>
            </a:r>
            <a:r>
              <a:rPr lang="en-US" dirty="0" err="1"/>
              <a:t>Invitando</a:t>
            </a:r>
            <a:r>
              <a:rPr lang="en-US" dirty="0"/>
              <a:t> a </a:t>
            </a:r>
            <a:r>
              <a:rPr lang="en-US" dirty="0" err="1"/>
              <a:t>su</a:t>
            </a:r>
            <a:r>
              <a:rPr lang="en-US" dirty="0"/>
              <a:t> Padre/Madre</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2603EC-0519-D789-5453-1611C2BDD2C7}"/>
              </a:ext>
            </a:extLst>
          </p:cNvPr>
          <p:cNvSpPr>
            <a:spLocks noGrp="1"/>
          </p:cNvSpPr>
          <p:nvPr>
            <p:ph idx="1"/>
          </p:nvPr>
        </p:nvSpPr>
        <p:spPr>
          <a:xfrm>
            <a:off x="822959" y="1845734"/>
            <a:ext cx="4841240" cy="4023360"/>
          </a:xfrm>
        </p:spPr>
        <p:txBody>
          <a:bodyPr>
            <a:normAutofit fontScale="92500" lnSpcReduction="20000"/>
          </a:bodyPr>
          <a:lstStyle/>
          <a:p>
            <a:r>
              <a:rPr lang="en-US" sz="1900" dirty="0"/>
              <a:t>La </a:t>
            </a:r>
            <a:r>
              <a:rPr lang="en-US" sz="1900" dirty="0" err="1"/>
              <a:t>invitación</a:t>
            </a:r>
            <a:r>
              <a:rPr lang="en-US" sz="1900" dirty="0"/>
              <a:t> de sus padres </a:t>
            </a:r>
            <a:r>
              <a:rPr lang="en-US" sz="1900" dirty="0" err="1"/>
              <a:t>debe</a:t>
            </a:r>
            <a:r>
              <a:rPr lang="en-US" sz="1900" dirty="0"/>
              <a:t> </a:t>
            </a:r>
            <a:r>
              <a:rPr lang="en-US" sz="1900" dirty="0" err="1"/>
              <a:t>coordinar</a:t>
            </a:r>
            <a:r>
              <a:rPr lang="en-US" sz="1900" dirty="0"/>
              <a:t> con </a:t>
            </a:r>
            <a:r>
              <a:rPr lang="en-US" sz="1900" dirty="0" err="1"/>
              <a:t>el</a:t>
            </a:r>
            <a:r>
              <a:rPr lang="en-US" sz="1900" dirty="0"/>
              <a:t> </a:t>
            </a:r>
            <a:r>
              <a:rPr lang="en-US" sz="1900" dirty="0" err="1"/>
              <a:t>nombre</a:t>
            </a:r>
            <a:r>
              <a:rPr lang="en-US" sz="1900" dirty="0"/>
              <a:t> legal, </a:t>
            </a:r>
            <a:r>
              <a:rPr lang="en-US" sz="1900" dirty="0" err="1"/>
              <a:t>fecha</a:t>
            </a:r>
            <a:r>
              <a:rPr lang="en-US" sz="1900" dirty="0"/>
              <a:t> de </a:t>
            </a:r>
            <a:r>
              <a:rPr lang="en-US" sz="1900" dirty="0" err="1"/>
              <a:t>nacimiento</a:t>
            </a:r>
            <a:r>
              <a:rPr lang="en-US" sz="1900" dirty="0"/>
              <a:t>, y </a:t>
            </a:r>
            <a:r>
              <a:rPr lang="en-US" sz="1900" dirty="0" err="1"/>
              <a:t>Número</a:t>
            </a:r>
            <a:r>
              <a:rPr lang="en-US" sz="1900" dirty="0"/>
              <a:t> de Seguro Social o </a:t>
            </a:r>
            <a:r>
              <a:rPr lang="en-US" sz="1900" dirty="0" err="1"/>
              <a:t>dirección</a:t>
            </a:r>
            <a:r>
              <a:rPr lang="en-US" sz="1900" dirty="0"/>
              <a:t> del </a:t>
            </a:r>
            <a:r>
              <a:rPr lang="en-US" sz="1900" dirty="0" err="1"/>
              <a:t>hogar</a:t>
            </a:r>
            <a:r>
              <a:rPr lang="en-US" sz="1900" dirty="0"/>
              <a:t> (</a:t>
            </a:r>
            <a:r>
              <a:rPr lang="en-US" sz="1900" dirty="0" err="1"/>
              <a:t>si</a:t>
            </a:r>
            <a:r>
              <a:rPr lang="en-US" sz="1900" dirty="0"/>
              <a:t> </a:t>
            </a:r>
            <a:r>
              <a:rPr lang="en-US" sz="1900" dirty="0" err="1"/>
              <a:t>el</a:t>
            </a:r>
            <a:r>
              <a:rPr lang="en-US" sz="1900" dirty="0"/>
              <a:t> padre/madre no </a:t>
            </a:r>
            <a:r>
              <a:rPr lang="en-US" sz="1900" dirty="0" err="1"/>
              <a:t>tiene</a:t>
            </a:r>
            <a:r>
              <a:rPr lang="en-US" sz="1900" dirty="0"/>
              <a:t> un SSN)</a:t>
            </a:r>
          </a:p>
          <a:p>
            <a:r>
              <a:rPr lang="en-US" sz="1900" dirty="0"/>
              <a:t>El </a:t>
            </a:r>
            <a:r>
              <a:rPr lang="en-US" sz="1900" dirty="0" err="1"/>
              <a:t>correo</a:t>
            </a:r>
            <a:r>
              <a:rPr lang="en-US" sz="1900" dirty="0"/>
              <a:t> </a:t>
            </a:r>
            <a:r>
              <a:rPr lang="en-US" sz="1900" dirty="0" err="1"/>
              <a:t>electrónico</a:t>
            </a:r>
            <a:r>
              <a:rPr lang="en-US" sz="1900" dirty="0"/>
              <a:t> del padre/madre </a:t>
            </a:r>
            <a:r>
              <a:rPr lang="en-US" sz="1900" dirty="0" err="1"/>
              <a:t>debe</a:t>
            </a:r>
            <a:r>
              <a:rPr lang="en-US" sz="1900" dirty="0"/>
              <a:t> de </a:t>
            </a:r>
            <a:r>
              <a:rPr lang="en-US" sz="1900" dirty="0" err="1"/>
              <a:t>coordinar</a:t>
            </a:r>
            <a:r>
              <a:rPr lang="en-US" sz="1900" dirty="0"/>
              <a:t> con </a:t>
            </a:r>
            <a:r>
              <a:rPr lang="en-US" sz="1900" dirty="0" err="1"/>
              <a:t>el</a:t>
            </a:r>
            <a:r>
              <a:rPr lang="en-US" sz="1900" dirty="0"/>
              <a:t> que es </a:t>
            </a:r>
            <a:r>
              <a:rPr lang="en-US" sz="1900" dirty="0" err="1"/>
              <a:t>usado</a:t>
            </a:r>
            <a:r>
              <a:rPr lang="en-US" sz="1900" dirty="0"/>
              <a:t> </a:t>
            </a:r>
            <a:r>
              <a:rPr lang="en-US" sz="1900" dirty="0" err="1"/>
              <a:t>en</a:t>
            </a:r>
            <a:r>
              <a:rPr lang="en-US" sz="1900" dirty="0"/>
              <a:t> </a:t>
            </a:r>
            <a:r>
              <a:rPr lang="en-US" sz="1900" dirty="0" err="1"/>
              <a:t>su</a:t>
            </a:r>
            <a:r>
              <a:rPr lang="en-US" sz="1900" dirty="0"/>
              <a:t> </a:t>
            </a:r>
            <a:r>
              <a:rPr lang="en-US" sz="1900" dirty="0" err="1"/>
              <a:t>cuenta</a:t>
            </a:r>
            <a:r>
              <a:rPr lang="en-US" sz="1900" dirty="0"/>
              <a:t> FSA ID </a:t>
            </a:r>
          </a:p>
          <a:p>
            <a:r>
              <a:rPr lang="en-US" sz="1900" dirty="0"/>
              <a:t>Solo la </a:t>
            </a:r>
            <a:r>
              <a:rPr lang="en-US" sz="1900" dirty="0" err="1"/>
              <a:t>información</a:t>
            </a:r>
            <a:r>
              <a:rPr lang="en-US" sz="1900" dirty="0"/>
              <a:t> de uno de </a:t>
            </a:r>
            <a:r>
              <a:rPr lang="en-US" sz="1900" dirty="0" err="1"/>
              <a:t>los</a:t>
            </a:r>
            <a:r>
              <a:rPr lang="en-US" sz="1900" dirty="0"/>
              <a:t> padres se </a:t>
            </a:r>
            <a:r>
              <a:rPr lang="en-US" sz="1900" dirty="0" err="1"/>
              <a:t>necesita</a:t>
            </a:r>
            <a:r>
              <a:rPr lang="en-US" sz="1900" dirty="0"/>
              <a:t> para </a:t>
            </a:r>
            <a:r>
              <a:rPr lang="en-US" sz="1900" dirty="0" err="1"/>
              <a:t>continuar</a:t>
            </a:r>
            <a:r>
              <a:rPr lang="en-US" sz="1900" dirty="0"/>
              <a:t> </a:t>
            </a:r>
            <a:r>
              <a:rPr lang="en-US" sz="1900" dirty="0" err="1"/>
              <a:t>llenando</a:t>
            </a:r>
            <a:r>
              <a:rPr lang="en-US" sz="1900" dirty="0"/>
              <a:t> la forma. El Segundo padre </a:t>
            </a:r>
            <a:r>
              <a:rPr lang="en-US" sz="1900" dirty="0" err="1"/>
              <a:t>puede</a:t>
            </a:r>
            <a:r>
              <a:rPr lang="en-US" sz="1900" dirty="0"/>
              <a:t> ser </a:t>
            </a:r>
            <a:r>
              <a:rPr lang="en-US" sz="1900" dirty="0" err="1"/>
              <a:t>invitado</a:t>
            </a:r>
            <a:r>
              <a:rPr lang="en-US" sz="1900" dirty="0"/>
              <a:t> </a:t>
            </a:r>
            <a:r>
              <a:rPr lang="en-US" sz="1900" dirty="0" err="1"/>
              <a:t>por</a:t>
            </a:r>
            <a:r>
              <a:rPr lang="en-US" sz="1900" dirty="0"/>
              <a:t> </a:t>
            </a:r>
            <a:r>
              <a:rPr lang="en-US" sz="1900" dirty="0" err="1"/>
              <a:t>el</a:t>
            </a:r>
            <a:r>
              <a:rPr lang="en-US" sz="1900" dirty="0"/>
              <a:t> primer padre/madre </a:t>
            </a:r>
            <a:r>
              <a:rPr lang="en-US" sz="1900" dirty="0" err="1"/>
              <a:t>si</a:t>
            </a:r>
            <a:r>
              <a:rPr lang="en-US" sz="1900" dirty="0"/>
              <a:t> se </a:t>
            </a:r>
            <a:r>
              <a:rPr lang="en-US" sz="1900" dirty="0" err="1"/>
              <a:t>necesita</a:t>
            </a:r>
            <a:r>
              <a:rPr lang="en-US" sz="1900" dirty="0"/>
              <a:t> </a:t>
            </a:r>
          </a:p>
          <a:p>
            <a:r>
              <a:rPr lang="en-US" sz="1900" dirty="0"/>
              <a:t>Si </a:t>
            </a:r>
            <a:r>
              <a:rPr lang="en-US" sz="1900" dirty="0" err="1"/>
              <a:t>existe</a:t>
            </a:r>
            <a:r>
              <a:rPr lang="en-US" sz="1900" dirty="0"/>
              <a:t> </a:t>
            </a:r>
            <a:r>
              <a:rPr lang="en-US" sz="1900" dirty="0" err="1"/>
              <a:t>algun</a:t>
            </a:r>
            <a:r>
              <a:rPr lang="en-US" sz="1900" dirty="0"/>
              <a:t> </a:t>
            </a:r>
            <a:r>
              <a:rPr lang="en-US" sz="1900" dirty="0" err="1"/>
              <a:t>problema</a:t>
            </a:r>
            <a:r>
              <a:rPr lang="en-US" sz="1900" dirty="0"/>
              <a:t> con </a:t>
            </a:r>
            <a:r>
              <a:rPr lang="en-US" sz="1900" dirty="0" err="1"/>
              <a:t>el</a:t>
            </a:r>
            <a:r>
              <a:rPr lang="en-US" sz="1900" dirty="0"/>
              <a:t> </a:t>
            </a:r>
            <a:r>
              <a:rPr lang="en-US" sz="1900" dirty="0" err="1"/>
              <a:t>pareamiento</a:t>
            </a:r>
            <a:r>
              <a:rPr lang="en-US" sz="1900" dirty="0"/>
              <a:t> – </a:t>
            </a:r>
            <a:r>
              <a:rPr lang="en-US" sz="1900" dirty="0" err="1"/>
              <a:t>el</a:t>
            </a:r>
            <a:r>
              <a:rPr lang="en-US" sz="1900" dirty="0"/>
              <a:t> </a:t>
            </a:r>
            <a:r>
              <a:rPr lang="en-US" sz="1900" dirty="0" err="1"/>
              <a:t>estudiante</a:t>
            </a:r>
            <a:r>
              <a:rPr lang="en-US" sz="1900" dirty="0"/>
              <a:t> </a:t>
            </a:r>
            <a:r>
              <a:rPr lang="en-US" sz="1900" dirty="0" err="1"/>
              <a:t>necesitara</a:t>
            </a:r>
            <a:r>
              <a:rPr lang="en-US" sz="1900" dirty="0"/>
              <a:t> </a:t>
            </a:r>
            <a:r>
              <a:rPr lang="en-US" sz="1900" dirty="0" err="1"/>
              <a:t>resolverlo</a:t>
            </a:r>
            <a:endParaRPr lang="en-US" sz="1900" dirty="0"/>
          </a:p>
          <a:p>
            <a:r>
              <a:rPr lang="en-US" sz="1900" b="1" dirty="0" err="1"/>
              <a:t>Recomendación</a:t>
            </a:r>
            <a:r>
              <a:rPr lang="en-US" sz="1900" b="1" dirty="0"/>
              <a:t>:</a:t>
            </a:r>
            <a:r>
              <a:rPr lang="en-US" sz="1900" dirty="0"/>
              <a:t> Revise las </a:t>
            </a:r>
            <a:r>
              <a:rPr lang="en-US" sz="1900" dirty="0" err="1"/>
              <a:t>preguntas</a:t>
            </a:r>
            <a:r>
              <a:rPr lang="en-US" sz="1900" dirty="0"/>
              <a:t> de </a:t>
            </a:r>
            <a:r>
              <a:rPr lang="en-US" sz="1900" dirty="0" err="1"/>
              <a:t>ayuda</a:t>
            </a:r>
            <a:r>
              <a:rPr lang="en-US" sz="1900" dirty="0"/>
              <a:t> para </a:t>
            </a:r>
            <a:r>
              <a:rPr lang="en-US" sz="1900" dirty="0" err="1"/>
              <a:t>identificar</a:t>
            </a:r>
            <a:r>
              <a:rPr lang="en-US" sz="1900" dirty="0"/>
              <a:t> </a:t>
            </a:r>
            <a:r>
              <a:rPr lang="en-US" sz="1900" dirty="0" err="1"/>
              <a:t>el</a:t>
            </a:r>
            <a:r>
              <a:rPr lang="en-US" sz="1900" dirty="0"/>
              <a:t> padre/madre </a:t>
            </a:r>
            <a:r>
              <a:rPr lang="en-US" sz="1900" dirty="0" err="1"/>
              <a:t>correcto</a:t>
            </a:r>
            <a:r>
              <a:rPr lang="en-US" sz="1900" dirty="0"/>
              <a:t> antes de </a:t>
            </a:r>
            <a:r>
              <a:rPr lang="en-US" sz="1900" dirty="0" err="1"/>
              <a:t>comenzar</a:t>
            </a:r>
            <a:r>
              <a:rPr lang="en-US" sz="1900" dirty="0"/>
              <a:t> la FAFSA</a:t>
            </a:r>
          </a:p>
          <a:p>
            <a:endParaRPr lang="en-US" sz="1900" dirty="0"/>
          </a:p>
        </p:txBody>
      </p:sp>
      <p:pic>
        <p:nvPicPr>
          <p:cNvPr id="5" name="Picture 4">
            <a:extLst>
              <a:ext uri="{FF2B5EF4-FFF2-40B4-BE49-F238E27FC236}">
                <a16:creationId xmlns:a16="http://schemas.microsoft.com/office/drawing/2014/main" id="{CBE68E3F-5421-2135-7A84-33EA32AF6D0F}"/>
              </a:ext>
            </a:extLst>
          </p:cNvPr>
          <p:cNvPicPr>
            <a:picLocks noChangeAspect="1"/>
          </p:cNvPicPr>
          <p:nvPr/>
        </p:nvPicPr>
        <p:blipFill>
          <a:blip r:embed="rId2"/>
          <a:stretch>
            <a:fillRect/>
          </a:stretch>
        </p:blipFill>
        <p:spPr>
          <a:xfrm>
            <a:off x="6015427" y="2476158"/>
            <a:ext cx="2351332" cy="2351332"/>
          </a:xfrm>
          <a:prstGeom prst="rect">
            <a:avLst/>
          </a:prstGeom>
        </p:spPr>
      </p:pic>
      <p:sp>
        <p:nvSpPr>
          <p:cNvPr id="14" name="Rectangle 13">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226048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9AE009-F89D-B28A-925D-2D3E1B37AC1F}"/>
              </a:ext>
            </a:extLst>
          </p:cNvPr>
          <p:cNvPicPr>
            <a:picLocks noChangeAspect="1"/>
          </p:cNvPicPr>
          <p:nvPr/>
        </p:nvPicPr>
        <p:blipFill>
          <a:blip r:embed="rId2"/>
          <a:srcRect l="961"/>
          <a:stretch/>
        </p:blipFill>
        <p:spPr>
          <a:xfrm>
            <a:off x="381000" y="0"/>
            <a:ext cx="8229600" cy="6379647"/>
          </a:xfrm>
          <a:prstGeom prst="rect">
            <a:avLst/>
          </a:prstGeom>
        </p:spPr>
      </p:pic>
    </p:spTree>
    <p:extLst>
      <p:ext uri="{BB962C8B-B14F-4D97-AF65-F5344CB8AC3E}">
        <p14:creationId xmlns:p14="http://schemas.microsoft.com/office/powerpoint/2010/main" val="401302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n-US" dirty="0" err="1"/>
              <a:t>Qué</a:t>
            </a:r>
            <a:r>
              <a:rPr lang="en-US" dirty="0"/>
              <a:t> es </a:t>
            </a:r>
            <a:r>
              <a:rPr lang="en-US" dirty="0" err="1"/>
              <a:t>el</a:t>
            </a:r>
            <a:r>
              <a:rPr lang="en-US" dirty="0"/>
              <a:t> Costo de </a:t>
            </a:r>
            <a:r>
              <a:rPr lang="en-US" dirty="0" err="1"/>
              <a:t>Asistencia</a:t>
            </a:r>
            <a:r>
              <a:rPr lang="en-US" dirty="0"/>
              <a:t> </a:t>
            </a:r>
            <a:br>
              <a:rPr lang="en-US" dirty="0"/>
            </a:br>
            <a:r>
              <a:rPr lang="en-US" dirty="0"/>
              <a:t>(COA)?</a:t>
            </a:r>
          </a:p>
        </p:txBody>
      </p:sp>
      <p:sp>
        <p:nvSpPr>
          <p:cNvPr id="3" name="Content Placeholder 2"/>
          <p:cNvSpPr>
            <a:spLocks noGrp="1"/>
          </p:cNvSpPr>
          <p:nvPr>
            <p:ph sz="half" idx="1"/>
          </p:nvPr>
        </p:nvSpPr>
        <p:spPr/>
        <p:txBody>
          <a:bodyPr>
            <a:normAutofit/>
          </a:bodyPr>
          <a:lstStyle/>
          <a:p>
            <a:pPr>
              <a:spcBef>
                <a:spcPts val="1200"/>
              </a:spcBef>
              <a:buClr>
                <a:schemeClr val="accent2"/>
              </a:buClr>
              <a:buSzPct val="100000"/>
            </a:pPr>
            <a:r>
              <a:rPr lang="en-US" sz="2800" dirty="0"/>
              <a:t>Costos </a:t>
            </a:r>
            <a:r>
              <a:rPr lang="en-US" sz="2800" dirty="0" err="1"/>
              <a:t>Directos</a:t>
            </a:r>
            <a:endParaRPr lang="en-US" sz="2800" dirty="0"/>
          </a:p>
          <a:p>
            <a:pPr lvl="1">
              <a:spcBef>
                <a:spcPts val="1200"/>
              </a:spcBef>
              <a:buSzPct val="100000"/>
              <a:buFont typeface="Arial" panose="020B0604020202020204" pitchFamily="34" charset="0"/>
              <a:buChar char="•"/>
            </a:pPr>
            <a:r>
              <a:rPr lang="en-US" sz="2400" dirty="0" err="1"/>
              <a:t>Matriculación</a:t>
            </a:r>
            <a:endParaRPr lang="en-US" sz="2400" dirty="0"/>
          </a:p>
          <a:p>
            <a:pPr lvl="1">
              <a:spcBef>
                <a:spcPts val="1200"/>
              </a:spcBef>
              <a:buSzPct val="100000"/>
              <a:buFont typeface="Arial" panose="020B0604020202020204" pitchFamily="34" charset="0"/>
              <a:buChar char="•"/>
            </a:pPr>
            <a:r>
              <a:rPr lang="en-US" sz="2400" dirty="0" err="1"/>
              <a:t>Tarifas</a:t>
            </a:r>
            <a:endParaRPr lang="en-US" sz="2400" dirty="0"/>
          </a:p>
          <a:p>
            <a:pPr lvl="1">
              <a:spcBef>
                <a:spcPts val="1200"/>
              </a:spcBef>
              <a:buSzPct val="100000"/>
              <a:buFont typeface="Arial" panose="020B0604020202020204" pitchFamily="34" charset="0"/>
              <a:buChar char="•"/>
            </a:pPr>
            <a:r>
              <a:rPr lang="en-US" sz="2400" dirty="0"/>
              <a:t>Vivienda y </a:t>
            </a:r>
            <a:r>
              <a:rPr lang="en-US" sz="2400" dirty="0" err="1"/>
              <a:t>alimento</a:t>
            </a:r>
            <a:endParaRPr lang="en-US" sz="2400" dirty="0"/>
          </a:p>
          <a:p>
            <a:pPr marL="201168" lvl="1" indent="0">
              <a:spcBef>
                <a:spcPts val="1200"/>
              </a:spcBef>
              <a:buSzPct val="100000"/>
              <a:buNone/>
            </a:pPr>
            <a:endParaRPr lang="en-US" sz="2400" dirty="0"/>
          </a:p>
          <a:p>
            <a:pPr marL="109728" indent="0">
              <a:buNone/>
            </a:pPr>
            <a:endParaRPr lang="en-US" dirty="0"/>
          </a:p>
        </p:txBody>
      </p:sp>
      <p:sp>
        <p:nvSpPr>
          <p:cNvPr id="6" name="Content Placeholder 5">
            <a:extLst>
              <a:ext uri="{FF2B5EF4-FFF2-40B4-BE49-F238E27FC236}">
                <a16:creationId xmlns:a16="http://schemas.microsoft.com/office/drawing/2014/main" id="{B2A86967-88DC-1D7D-646C-BBD0CD535C55}"/>
              </a:ext>
            </a:extLst>
          </p:cNvPr>
          <p:cNvSpPr>
            <a:spLocks noGrp="1"/>
          </p:cNvSpPr>
          <p:nvPr>
            <p:ph sz="half" idx="2"/>
          </p:nvPr>
        </p:nvSpPr>
        <p:spPr/>
        <p:txBody>
          <a:bodyPr>
            <a:normAutofit/>
          </a:bodyPr>
          <a:lstStyle/>
          <a:p>
            <a:r>
              <a:rPr lang="en-US" sz="2800" dirty="0"/>
              <a:t>Costos </a:t>
            </a:r>
            <a:r>
              <a:rPr lang="en-US" sz="2800" dirty="0" err="1"/>
              <a:t>Indirectos</a:t>
            </a:r>
            <a:endParaRPr lang="en-US" sz="2800" dirty="0"/>
          </a:p>
          <a:p>
            <a:pPr>
              <a:buFont typeface="Arial" panose="020B0604020202020204" pitchFamily="34" charset="0"/>
              <a:buChar char="•"/>
            </a:pPr>
            <a:r>
              <a:rPr lang="en-US" sz="2400" dirty="0" err="1"/>
              <a:t>Libros</a:t>
            </a:r>
            <a:r>
              <a:rPr lang="en-US" sz="2400" dirty="0"/>
              <a:t>, </a:t>
            </a:r>
            <a:r>
              <a:rPr lang="en-US" sz="2400" dirty="0" err="1"/>
              <a:t>materiales</a:t>
            </a:r>
            <a:r>
              <a:rPr lang="en-US" sz="2400" dirty="0"/>
              <a:t> del </a:t>
            </a:r>
            <a:r>
              <a:rPr lang="en-US" sz="2400" dirty="0" err="1"/>
              <a:t>curso</a:t>
            </a:r>
            <a:r>
              <a:rPr lang="en-US" sz="2400" dirty="0"/>
              <a:t>, </a:t>
            </a:r>
            <a:r>
              <a:rPr lang="en-US" sz="2400" dirty="0" err="1"/>
              <a:t>suministros</a:t>
            </a:r>
            <a:r>
              <a:rPr lang="en-US" sz="2400" dirty="0"/>
              <a:t> y </a:t>
            </a:r>
            <a:r>
              <a:rPr lang="en-US" sz="2400" dirty="0" err="1"/>
              <a:t>equipos</a:t>
            </a:r>
            <a:r>
              <a:rPr lang="en-US" sz="2400" dirty="0"/>
              <a:t>.</a:t>
            </a:r>
          </a:p>
          <a:p>
            <a:pPr>
              <a:buFont typeface="Arial" panose="020B0604020202020204" pitchFamily="34" charset="0"/>
              <a:buChar char="•"/>
            </a:pPr>
            <a:r>
              <a:rPr lang="en-US" sz="2400" dirty="0"/>
              <a:t> </a:t>
            </a:r>
            <a:r>
              <a:rPr lang="en-US" sz="2400" dirty="0" err="1"/>
              <a:t>Transporte</a:t>
            </a:r>
            <a:endParaRPr lang="en-US" sz="2400" dirty="0"/>
          </a:p>
          <a:p>
            <a:pPr>
              <a:buFont typeface="Arial" panose="020B0604020202020204" pitchFamily="34" charset="0"/>
              <a:buChar char="•"/>
            </a:pPr>
            <a:r>
              <a:rPr lang="en-US" sz="2400" dirty="0"/>
              <a:t> </a:t>
            </a:r>
            <a:r>
              <a:rPr lang="en-US" sz="2400" dirty="0" err="1"/>
              <a:t>Gastos</a:t>
            </a:r>
            <a:r>
              <a:rPr lang="en-US" sz="2400" dirty="0"/>
              <a:t> </a:t>
            </a:r>
            <a:r>
              <a:rPr lang="en-US" sz="2400" dirty="0" err="1"/>
              <a:t>personales</a:t>
            </a:r>
            <a:endParaRPr lang="en-US" sz="2400" dirty="0"/>
          </a:p>
        </p:txBody>
      </p:sp>
      <p:graphicFrame>
        <p:nvGraphicFramePr>
          <p:cNvPr id="9" name="TextBox 3">
            <a:extLst>
              <a:ext uri="{FF2B5EF4-FFF2-40B4-BE49-F238E27FC236}">
                <a16:creationId xmlns:a16="http://schemas.microsoft.com/office/drawing/2014/main" id="{1D27A188-F07C-7145-C3D3-F124D0E2646C}"/>
              </a:ext>
            </a:extLst>
          </p:cNvPr>
          <p:cNvGraphicFramePr/>
          <p:nvPr>
            <p:extLst>
              <p:ext uri="{D42A27DB-BD31-4B8C-83A1-F6EECF244321}">
                <p14:modId xmlns:p14="http://schemas.microsoft.com/office/powerpoint/2010/main" val="1844220824"/>
              </p:ext>
            </p:extLst>
          </p:nvPr>
        </p:nvGraphicFramePr>
        <p:xfrm>
          <a:off x="853440" y="4495800"/>
          <a:ext cx="7620000" cy="1815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244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605896"/>
            <a:ext cx="2313633" cy="5646208"/>
          </a:xfrm>
        </p:spPr>
        <p:txBody>
          <a:bodyPr anchor="ctr">
            <a:normAutofit/>
          </a:bodyPr>
          <a:lstStyle/>
          <a:p>
            <a:r>
              <a:rPr lang="en-US" sz="2900" dirty="0" err="1">
                <a:solidFill>
                  <a:srgbClr val="FFFFFF"/>
                </a:solidFill>
              </a:rPr>
              <a:t>Información</a:t>
            </a:r>
            <a:r>
              <a:rPr lang="en-US" sz="2900" dirty="0">
                <a:solidFill>
                  <a:srgbClr val="FFFFFF"/>
                </a:solidFill>
              </a:rPr>
              <a:t> </a:t>
            </a:r>
            <a:r>
              <a:rPr lang="en-US" sz="2900" dirty="0" err="1">
                <a:solidFill>
                  <a:srgbClr val="FFFFFF"/>
                </a:solidFill>
              </a:rPr>
              <a:t>Demográfica</a:t>
            </a:r>
            <a:br>
              <a:rPr lang="en-US" sz="2900" dirty="0">
                <a:solidFill>
                  <a:srgbClr val="FFFFFF"/>
                </a:solidFill>
              </a:rPr>
            </a:br>
            <a:r>
              <a:rPr lang="en-US" sz="2900" dirty="0">
                <a:solidFill>
                  <a:srgbClr val="FFFFFF"/>
                </a:solidFill>
              </a:rPr>
              <a:t>de </a:t>
            </a:r>
            <a:r>
              <a:rPr lang="en-US" sz="2900" dirty="0" err="1">
                <a:solidFill>
                  <a:srgbClr val="FFFFFF"/>
                </a:solidFill>
              </a:rPr>
              <a:t>Estudiantes</a:t>
            </a:r>
            <a:endParaRPr lang="en-US" sz="29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3556512" y="605896"/>
            <a:ext cx="4810247" cy="5646208"/>
          </a:xfrm>
        </p:spPr>
        <p:txBody>
          <a:bodyPr anchor="ctr">
            <a:normAutofit/>
          </a:bodyPr>
          <a:lstStyle/>
          <a:p>
            <a:pPr>
              <a:spcBef>
                <a:spcPts val="1200"/>
              </a:spcBef>
              <a:buClr>
                <a:schemeClr val="accent2"/>
              </a:buClr>
              <a:buSzPct val="100000"/>
            </a:pPr>
            <a:r>
              <a:rPr lang="en-US" dirty="0"/>
              <a:t>Se le </a:t>
            </a:r>
            <a:r>
              <a:rPr lang="en-US" dirty="0" err="1"/>
              <a:t>preguntará</a:t>
            </a:r>
            <a:r>
              <a:rPr lang="en-US" dirty="0"/>
              <a:t> al </a:t>
            </a:r>
            <a:r>
              <a:rPr lang="en-US" dirty="0" err="1"/>
              <a:t>estudiante</a:t>
            </a:r>
            <a:r>
              <a:rPr lang="en-US" dirty="0"/>
              <a:t> </a:t>
            </a:r>
            <a:r>
              <a:rPr lang="en-US" dirty="0" err="1"/>
              <a:t>su</a:t>
            </a:r>
            <a:r>
              <a:rPr lang="en-US" dirty="0"/>
              <a:t> </a:t>
            </a:r>
            <a:r>
              <a:rPr lang="en-US" dirty="0" err="1"/>
              <a:t>genero</a:t>
            </a:r>
            <a:r>
              <a:rPr lang="en-US" dirty="0"/>
              <a:t>, raza y </a:t>
            </a:r>
            <a:r>
              <a:rPr lang="en-US" dirty="0" err="1"/>
              <a:t>su</a:t>
            </a:r>
            <a:r>
              <a:rPr lang="en-US" dirty="0"/>
              <a:t> </a:t>
            </a:r>
            <a:r>
              <a:rPr lang="en-US" dirty="0" err="1"/>
              <a:t>etnicidad</a:t>
            </a:r>
            <a:endParaRPr lang="en-US" dirty="0"/>
          </a:p>
          <a:p>
            <a:pPr>
              <a:spcBef>
                <a:spcPts val="1200"/>
              </a:spcBef>
              <a:buClr>
                <a:schemeClr val="accent2"/>
              </a:buClr>
              <a:buSzPct val="100000"/>
            </a:pPr>
            <a:r>
              <a:rPr lang="en-US" dirty="0"/>
              <a:t>Las </a:t>
            </a:r>
            <a:r>
              <a:rPr lang="en-US" dirty="0" err="1"/>
              <a:t>respuestas</a:t>
            </a:r>
            <a:r>
              <a:rPr lang="en-US" dirty="0"/>
              <a:t> a las </a:t>
            </a:r>
            <a:r>
              <a:rPr lang="en-US" dirty="0" err="1"/>
              <a:t>preguntas</a:t>
            </a:r>
            <a:r>
              <a:rPr lang="en-US" dirty="0"/>
              <a:t> </a:t>
            </a:r>
            <a:r>
              <a:rPr lang="en-US" dirty="0" err="1"/>
              <a:t>demográficas</a:t>
            </a:r>
            <a:r>
              <a:rPr lang="en-US" dirty="0"/>
              <a:t> son para fines de </a:t>
            </a:r>
            <a:r>
              <a:rPr lang="en-US" dirty="0" err="1"/>
              <a:t>estudio</a:t>
            </a:r>
            <a:r>
              <a:rPr lang="en-US" dirty="0"/>
              <a:t> </a:t>
            </a:r>
            <a:r>
              <a:rPr lang="en-US" dirty="0" err="1"/>
              <a:t>solamente</a:t>
            </a:r>
            <a:endParaRPr lang="en-US" dirty="0"/>
          </a:p>
          <a:p>
            <a:pPr>
              <a:spcBef>
                <a:spcPts val="1200"/>
              </a:spcBef>
              <a:buClr>
                <a:schemeClr val="accent2"/>
              </a:buClr>
              <a:buSzPct val="100000"/>
            </a:pPr>
            <a:r>
              <a:rPr lang="en-US" dirty="0"/>
              <a:t>Las </a:t>
            </a:r>
            <a:r>
              <a:rPr lang="en-US" dirty="0" err="1"/>
              <a:t>respuestas</a:t>
            </a:r>
            <a:r>
              <a:rPr lang="en-US" dirty="0"/>
              <a:t> </a:t>
            </a:r>
            <a:r>
              <a:rPr lang="en-US" b="1" u="sng" dirty="0"/>
              <a:t>NO</a:t>
            </a:r>
          </a:p>
          <a:p>
            <a:pPr lvl="1">
              <a:spcBef>
                <a:spcPts val="1200"/>
              </a:spcBef>
              <a:buClr>
                <a:schemeClr val="accent2"/>
              </a:buClr>
              <a:buSzPct val="100000"/>
            </a:pPr>
            <a:r>
              <a:rPr lang="en-US" dirty="0" err="1"/>
              <a:t>Afectará</a:t>
            </a:r>
            <a:r>
              <a:rPr lang="en-US" dirty="0"/>
              <a:t> la </a:t>
            </a:r>
            <a:r>
              <a:rPr lang="en-US" dirty="0" err="1"/>
              <a:t>eligibilidad</a:t>
            </a:r>
            <a:r>
              <a:rPr lang="en-US" dirty="0"/>
              <a:t> de </a:t>
            </a:r>
            <a:r>
              <a:rPr lang="en-US" dirty="0" err="1"/>
              <a:t>su</a:t>
            </a:r>
            <a:r>
              <a:rPr lang="en-US" dirty="0"/>
              <a:t> </a:t>
            </a:r>
            <a:r>
              <a:rPr lang="en-US" dirty="0" err="1"/>
              <a:t>Ayuda</a:t>
            </a:r>
            <a:r>
              <a:rPr lang="en-US" dirty="0"/>
              <a:t> Federal para </a:t>
            </a:r>
            <a:r>
              <a:rPr lang="en-US" dirty="0" err="1"/>
              <a:t>Estudiantes</a:t>
            </a:r>
            <a:endParaRPr lang="en-US" dirty="0"/>
          </a:p>
          <a:p>
            <a:pPr lvl="1">
              <a:spcBef>
                <a:spcPts val="1200"/>
              </a:spcBef>
              <a:buClr>
                <a:schemeClr val="accent2"/>
              </a:buClr>
              <a:buSzPct val="100000"/>
            </a:pPr>
            <a:r>
              <a:rPr lang="en-US" dirty="0" err="1"/>
              <a:t>Será</a:t>
            </a:r>
            <a:r>
              <a:rPr lang="en-US" dirty="0"/>
              <a:t> </a:t>
            </a:r>
            <a:r>
              <a:rPr lang="en-US" dirty="0" err="1"/>
              <a:t>usada</a:t>
            </a:r>
            <a:r>
              <a:rPr lang="en-US" dirty="0"/>
              <a:t> </a:t>
            </a:r>
            <a:r>
              <a:rPr lang="en-US" dirty="0" err="1"/>
              <a:t>en</a:t>
            </a:r>
            <a:r>
              <a:rPr lang="en-US" dirty="0"/>
              <a:t> </a:t>
            </a:r>
            <a:r>
              <a:rPr lang="en-US" dirty="0" err="1"/>
              <a:t>ninguna</a:t>
            </a:r>
            <a:r>
              <a:rPr lang="en-US" dirty="0"/>
              <a:t> </a:t>
            </a:r>
            <a:r>
              <a:rPr lang="en-US" dirty="0" err="1"/>
              <a:t>calculación</a:t>
            </a:r>
            <a:endParaRPr lang="en-US" dirty="0"/>
          </a:p>
          <a:p>
            <a:pPr lvl="1">
              <a:spcBef>
                <a:spcPts val="1200"/>
              </a:spcBef>
              <a:buClr>
                <a:schemeClr val="accent2"/>
              </a:buClr>
              <a:buSzPct val="100000"/>
            </a:pPr>
            <a:r>
              <a:rPr lang="en-US" dirty="0" err="1"/>
              <a:t>Será</a:t>
            </a:r>
            <a:r>
              <a:rPr lang="en-US" dirty="0"/>
              <a:t> </a:t>
            </a:r>
            <a:r>
              <a:rPr lang="en-US" dirty="0" err="1"/>
              <a:t>compartida</a:t>
            </a:r>
            <a:r>
              <a:rPr lang="en-US" dirty="0"/>
              <a:t> con las </a:t>
            </a:r>
            <a:r>
              <a:rPr lang="en-US" dirty="0" err="1"/>
              <a:t>escuelas</a:t>
            </a:r>
            <a:r>
              <a:rPr lang="en-US" dirty="0"/>
              <a:t> </a:t>
            </a:r>
            <a:r>
              <a:rPr lang="en-US" dirty="0" err="1"/>
              <a:t>en</a:t>
            </a:r>
            <a:r>
              <a:rPr lang="en-US" dirty="0"/>
              <a:t> la </a:t>
            </a:r>
            <a:r>
              <a:rPr lang="en-US" dirty="0" err="1"/>
              <a:t>cual</a:t>
            </a:r>
            <a:r>
              <a:rPr lang="en-US" dirty="0"/>
              <a:t> </a:t>
            </a:r>
            <a:r>
              <a:rPr lang="en-US" dirty="0" err="1"/>
              <a:t>el</a:t>
            </a:r>
            <a:r>
              <a:rPr lang="en-US" dirty="0"/>
              <a:t> </a:t>
            </a:r>
            <a:r>
              <a:rPr lang="en-US" dirty="0" err="1"/>
              <a:t>estudiante</a:t>
            </a:r>
            <a:r>
              <a:rPr lang="en-US" dirty="0"/>
              <a:t> </a:t>
            </a:r>
            <a:r>
              <a:rPr lang="en-US" dirty="0" err="1"/>
              <a:t>aplica</a:t>
            </a:r>
            <a:endParaRPr lang="en-US" dirty="0"/>
          </a:p>
          <a:p>
            <a:pPr>
              <a:buSzPct val="100000"/>
            </a:pPr>
            <a:endParaRPr lang="en-US" dirty="0"/>
          </a:p>
        </p:txBody>
      </p:sp>
    </p:spTree>
    <p:extLst>
      <p:ext uri="{BB962C8B-B14F-4D97-AF65-F5344CB8AC3E}">
        <p14:creationId xmlns:p14="http://schemas.microsoft.com/office/powerpoint/2010/main" val="215970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BE9C-4E73-C01F-DD4D-007BCD04592E}"/>
              </a:ext>
            </a:extLst>
          </p:cNvPr>
          <p:cNvSpPr>
            <a:spLocks noGrp="1"/>
          </p:cNvSpPr>
          <p:nvPr>
            <p:ph type="title"/>
          </p:nvPr>
        </p:nvSpPr>
        <p:spPr/>
        <p:txBody>
          <a:bodyPr/>
          <a:lstStyle/>
          <a:p>
            <a:r>
              <a:rPr lang="en-US" dirty="0" err="1"/>
              <a:t>Condición</a:t>
            </a:r>
            <a:r>
              <a:rPr lang="en-US" dirty="0"/>
              <a:t> </a:t>
            </a:r>
            <a:r>
              <a:rPr lang="en-US" dirty="0" err="1"/>
              <a:t>Migratoria</a:t>
            </a:r>
            <a:r>
              <a:rPr lang="en-US" dirty="0"/>
              <a:t> o de </a:t>
            </a:r>
            <a:r>
              <a:rPr lang="en-US" dirty="0" err="1"/>
              <a:t>Ciudadania</a:t>
            </a:r>
            <a:r>
              <a:rPr lang="en-US" dirty="0"/>
              <a:t> del </a:t>
            </a:r>
            <a:r>
              <a:rPr lang="en-US" dirty="0" err="1"/>
              <a:t>Estudiante</a:t>
            </a:r>
            <a:endParaRPr lang="en-US" dirty="0"/>
          </a:p>
        </p:txBody>
      </p:sp>
      <p:pic>
        <p:nvPicPr>
          <p:cNvPr id="3" name="Google Shape;577;p50">
            <a:extLst>
              <a:ext uri="{FF2B5EF4-FFF2-40B4-BE49-F238E27FC236}">
                <a16:creationId xmlns:a16="http://schemas.microsoft.com/office/drawing/2014/main" id="{A47EAA53-2AB2-C86C-4D92-C9F4F1CD4602}"/>
              </a:ext>
            </a:extLst>
          </p:cNvPr>
          <p:cNvPicPr preferRelativeResize="0"/>
          <p:nvPr/>
        </p:nvPicPr>
        <p:blipFill rotWithShape="1">
          <a:blip r:embed="rId2">
            <a:alphaModFix/>
          </a:blip>
          <a:srcRect b="83333"/>
          <a:stretch/>
        </p:blipFill>
        <p:spPr>
          <a:xfrm>
            <a:off x="1143000" y="1905000"/>
            <a:ext cx="7086600" cy="685800"/>
          </a:xfrm>
          <a:prstGeom prst="rect">
            <a:avLst/>
          </a:prstGeom>
          <a:noFill/>
          <a:ln>
            <a:noFill/>
          </a:ln>
        </p:spPr>
      </p:pic>
      <p:pic>
        <p:nvPicPr>
          <p:cNvPr id="5" name="Picture 4" descr="A screenshot of a computer&#10;&#10;Description automatically generated">
            <a:extLst>
              <a:ext uri="{FF2B5EF4-FFF2-40B4-BE49-F238E27FC236}">
                <a16:creationId xmlns:a16="http://schemas.microsoft.com/office/drawing/2014/main" id="{F3FDCA07-164A-277E-C75A-DA15FF628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287" y="2590800"/>
            <a:ext cx="6853505" cy="3429000"/>
          </a:xfrm>
          <a:prstGeom prst="rect">
            <a:avLst/>
          </a:prstGeom>
        </p:spPr>
      </p:pic>
    </p:spTree>
    <p:extLst>
      <p:ext uri="{BB962C8B-B14F-4D97-AF65-F5344CB8AC3E}">
        <p14:creationId xmlns:p14="http://schemas.microsoft.com/office/powerpoint/2010/main" val="616005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FE6A-751A-17B1-81D1-B8714F7BCFC8}"/>
              </a:ext>
            </a:extLst>
          </p:cNvPr>
          <p:cNvSpPr>
            <a:spLocks noGrp="1"/>
          </p:cNvSpPr>
          <p:nvPr>
            <p:ph type="title"/>
          </p:nvPr>
        </p:nvSpPr>
        <p:spPr/>
        <p:txBody>
          <a:bodyPr/>
          <a:lstStyle/>
          <a:p>
            <a:r>
              <a:rPr lang="en-US" dirty="0"/>
              <a:t>Nivel </a:t>
            </a:r>
            <a:r>
              <a:rPr lang="en-US" dirty="0" err="1"/>
              <a:t>Educativo</a:t>
            </a:r>
            <a:r>
              <a:rPr lang="en-US" dirty="0"/>
              <a:t> de </a:t>
            </a:r>
            <a:r>
              <a:rPr lang="en-US" dirty="0" err="1"/>
              <a:t>los</a:t>
            </a:r>
            <a:r>
              <a:rPr lang="en-US" dirty="0"/>
              <a:t> Padres</a:t>
            </a:r>
          </a:p>
        </p:txBody>
      </p:sp>
      <p:pic>
        <p:nvPicPr>
          <p:cNvPr id="3" name="Google Shape;587;p51">
            <a:extLst>
              <a:ext uri="{FF2B5EF4-FFF2-40B4-BE49-F238E27FC236}">
                <a16:creationId xmlns:a16="http://schemas.microsoft.com/office/drawing/2014/main" id="{D3B174FF-4571-0DAE-D2E3-8A15B474B147}"/>
              </a:ext>
            </a:extLst>
          </p:cNvPr>
          <p:cNvPicPr preferRelativeResize="0"/>
          <p:nvPr/>
        </p:nvPicPr>
        <p:blipFill rotWithShape="1">
          <a:blip r:embed="rId2">
            <a:alphaModFix/>
          </a:blip>
          <a:srcRect b="88234"/>
          <a:stretch/>
        </p:blipFill>
        <p:spPr>
          <a:xfrm>
            <a:off x="1099282" y="1765583"/>
            <a:ext cx="6991156" cy="520417"/>
          </a:xfrm>
          <a:prstGeom prst="rect">
            <a:avLst/>
          </a:prstGeom>
          <a:noFill/>
          <a:ln>
            <a:noFill/>
          </a:ln>
        </p:spPr>
      </p:pic>
      <p:pic>
        <p:nvPicPr>
          <p:cNvPr id="5" name="Picture 4" descr="A screenshot of a computer&#10;&#10;Description automatically generated">
            <a:extLst>
              <a:ext uri="{FF2B5EF4-FFF2-40B4-BE49-F238E27FC236}">
                <a16:creationId xmlns:a16="http://schemas.microsoft.com/office/drawing/2014/main" id="{C127AB38-6E64-BFBB-4440-CC9341977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314222"/>
            <a:ext cx="5943600" cy="4016663"/>
          </a:xfrm>
          <a:prstGeom prst="rect">
            <a:avLst/>
          </a:prstGeom>
        </p:spPr>
      </p:pic>
    </p:spTree>
    <p:extLst>
      <p:ext uri="{BB962C8B-B14F-4D97-AF65-F5344CB8AC3E}">
        <p14:creationId xmlns:p14="http://schemas.microsoft.com/office/powerpoint/2010/main" val="3633158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BE9E-C050-7E4C-9159-F682AC3D394F}"/>
              </a:ext>
            </a:extLst>
          </p:cNvPr>
          <p:cNvSpPr>
            <a:spLocks noGrp="1"/>
          </p:cNvSpPr>
          <p:nvPr>
            <p:ph type="title"/>
          </p:nvPr>
        </p:nvSpPr>
        <p:spPr/>
        <p:txBody>
          <a:bodyPr/>
          <a:lstStyle/>
          <a:p>
            <a:r>
              <a:rPr lang="en-US" dirty="0"/>
              <a:t>Padre o Madre </a:t>
            </a:r>
            <a:r>
              <a:rPr lang="en-US" dirty="0" err="1"/>
              <a:t>fallecido</a:t>
            </a:r>
            <a:r>
              <a:rPr lang="en-US" dirty="0"/>
              <a:t> </a:t>
            </a:r>
            <a:r>
              <a:rPr lang="en-US" dirty="0" err="1"/>
              <a:t>en</a:t>
            </a:r>
            <a:r>
              <a:rPr lang="en-US" dirty="0"/>
              <a:t> </a:t>
            </a:r>
            <a:r>
              <a:rPr lang="en-US" dirty="0" err="1"/>
              <a:t>cumpliento</a:t>
            </a:r>
            <a:r>
              <a:rPr lang="en-US" dirty="0"/>
              <a:t> del </a:t>
            </a:r>
            <a:r>
              <a:rPr lang="en-US" dirty="0" err="1"/>
              <a:t>deber</a:t>
            </a:r>
            <a:r>
              <a:rPr lang="en-US" dirty="0"/>
              <a:t> </a:t>
            </a:r>
            <a:r>
              <a:rPr lang="en-US" dirty="0" err="1"/>
              <a:t>militar</a:t>
            </a:r>
            <a:endParaRPr lang="en-US" dirty="0">
              <a:solidFill>
                <a:srgbClr val="FF0000"/>
              </a:solidFill>
            </a:endParaRPr>
          </a:p>
        </p:txBody>
      </p:sp>
      <p:pic>
        <p:nvPicPr>
          <p:cNvPr id="3" name="Google Shape;594;p52">
            <a:extLst>
              <a:ext uri="{FF2B5EF4-FFF2-40B4-BE49-F238E27FC236}">
                <a16:creationId xmlns:a16="http://schemas.microsoft.com/office/drawing/2014/main" id="{63DA9B37-1110-BDBB-E4EE-75EC422D5FC0}"/>
              </a:ext>
            </a:extLst>
          </p:cNvPr>
          <p:cNvPicPr preferRelativeResize="0"/>
          <p:nvPr/>
        </p:nvPicPr>
        <p:blipFill rotWithShape="1">
          <a:blip r:embed="rId2">
            <a:alphaModFix/>
          </a:blip>
          <a:srcRect/>
          <a:stretch/>
        </p:blipFill>
        <p:spPr>
          <a:xfrm>
            <a:off x="505027" y="1981200"/>
            <a:ext cx="8133945" cy="3872169"/>
          </a:xfrm>
          <a:prstGeom prst="rect">
            <a:avLst/>
          </a:prstGeom>
          <a:noFill/>
          <a:ln>
            <a:noFill/>
          </a:ln>
        </p:spPr>
      </p:pic>
    </p:spTree>
    <p:extLst>
      <p:ext uri="{BB962C8B-B14F-4D97-AF65-F5344CB8AC3E}">
        <p14:creationId xmlns:p14="http://schemas.microsoft.com/office/powerpoint/2010/main" val="3789653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D0D0-0C2B-4C71-E097-007DC3E2871E}"/>
              </a:ext>
            </a:extLst>
          </p:cNvPr>
          <p:cNvSpPr>
            <a:spLocks noGrp="1"/>
          </p:cNvSpPr>
          <p:nvPr>
            <p:ph type="title"/>
          </p:nvPr>
        </p:nvSpPr>
        <p:spPr/>
        <p:txBody>
          <a:bodyPr>
            <a:noAutofit/>
          </a:bodyPr>
          <a:lstStyle/>
          <a:p>
            <a:r>
              <a:rPr lang="en-US" sz="4000" dirty="0"/>
              <a:t>Estado y Modo de </a:t>
            </a:r>
            <a:r>
              <a:rPr lang="en-US" sz="4000" dirty="0" err="1"/>
              <a:t>finalización</a:t>
            </a:r>
            <a:r>
              <a:rPr lang="en-US" sz="4000" dirty="0"/>
              <a:t> de la </a:t>
            </a:r>
            <a:r>
              <a:rPr lang="en-US" sz="4000" dirty="0" err="1"/>
              <a:t>escuela</a:t>
            </a:r>
            <a:r>
              <a:rPr lang="en-US" sz="4000" dirty="0"/>
              <a:t> </a:t>
            </a:r>
            <a:r>
              <a:rPr lang="en-US" sz="4000" dirty="0" err="1"/>
              <a:t>secundaria</a:t>
            </a:r>
            <a:r>
              <a:rPr lang="en-US" sz="4000" dirty="0"/>
              <a:t> del </a:t>
            </a:r>
            <a:r>
              <a:rPr lang="en-US" sz="4000" dirty="0" err="1"/>
              <a:t>estudiante</a:t>
            </a:r>
            <a:endParaRPr lang="en-US" sz="4000" dirty="0">
              <a:solidFill>
                <a:srgbClr val="FF0000"/>
              </a:solidFill>
            </a:endParaRPr>
          </a:p>
        </p:txBody>
      </p:sp>
      <p:pic>
        <p:nvPicPr>
          <p:cNvPr id="7" name="Picture 6">
            <a:extLst>
              <a:ext uri="{FF2B5EF4-FFF2-40B4-BE49-F238E27FC236}">
                <a16:creationId xmlns:a16="http://schemas.microsoft.com/office/drawing/2014/main" id="{83B01040-556B-E772-948C-B1D0FF043CB7}"/>
              </a:ext>
            </a:extLst>
          </p:cNvPr>
          <p:cNvPicPr>
            <a:picLocks noChangeAspect="1"/>
          </p:cNvPicPr>
          <p:nvPr/>
        </p:nvPicPr>
        <p:blipFill>
          <a:blip r:embed="rId2"/>
          <a:stretch>
            <a:fillRect/>
          </a:stretch>
        </p:blipFill>
        <p:spPr>
          <a:xfrm>
            <a:off x="1219200" y="1737361"/>
            <a:ext cx="5792864" cy="4587239"/>
          </a:xfrm>
          <a:prstGeom prst="rect">
            <a:avLst/>
          </a:prstGeom>
        </p:spPr>
      </p:pic>
    </p:spTree>
    <p:extLst>
      <p:ext uri="{BB962C8B-B14F-4D97-AF65-F5344CB8AC3E}">
        <p14:creationId xmlns:p14="http://schemas.microsoft.com/office/powerpoint/2010/main" val="16633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3D23-D970-8E81-2A74-DB70040E6AAF}"/>
              </a:ext>
            </a:extLst>
          </p:cNvPr>
          <p:cNvSpPr>
            <a:spLocks noGrp="1"/>
          </p:cNvSpPr>
          <p:nvPr>
            <p:ph type="title"/>
          </p:nvPr>
        </p:nvSpPr>
        <p:spPr/>
        <p:txBody>
          <a:bodyPr>
            <a:normAutofit/>
          </a:bodyPr>
          <a:lstStyle/>
          <a:p>
            <a:r>
              <a:rPr lang="en-US" dirty="0" err="1"/>
              <a:t>Información</a:t>
            </a:r>
            <a:r>
              <a:rPr lang="en-US" dirty="0"/>
              <a:t> de </a:t>
            </a:r>
            <a:r>
              <a:rPr lang="en-US" dirty="0" err="1"/>
              <a:t>Estudios</a:t>
            </a:r>
            <a:r>
              <a:rPr lang="en-US" dirty="0"/>
              <a:t> </a:t>
            </a:r>
            <a:r>
              <a:rPr lang="en-US" dirty="0" err="1"/>
              <a:t>Secundarios</a:t>
            </a:r>
            <a:r>
              <a:rPr lang="en-US" dirty="0"/>
              <a:t> del </a:t>
            </a:r>
            <a:r>
              <a:rPr lang="en-US" dirty="0" err="1"/>
              <a:t>Estudiante</a:t>
            </a:r>
            <a:endParaRPr lang="en-US" dirty="0"/>
          </a:p>
        </p:txBody>
      </p:sp>
      <p:pic>
        <p:nvPicPr>
          <p:cNvPr id="3" name="Google Shape;609;p54">
            <a:extLst>
              <a:ext uri="{FF2B5EF4-FFF2-40B4-BE49-F238E27FC236}">
                <a16:creationId xmlns:a16="http://schemas.microsoft.com/office/drawing/2014/main" id="{64C16EA8-D81C-3836-7D60-6DC1B1881C4D}"/>
              </a:ext>
            </a:extLst>
          </p:cNvPr>
          <p:cNvPicPr preferRelativeResize="0"/>
          <p:nvPr/>
        </p:nvPicPr>
        <p:blipFill rotWithShape="1">
          <a:blip r:embed="rId2">
            <a:alphaModFix/>
          </a:blip>
          <a:srcRect b="80431"/>
          <a:stretch/>
        </p:blipFill>
        <p:spPr>
          <a:xfrm>
            <a:off x="152400" y="1905001"/>
            <a:ext cx="5003069" cy="838200"/>
          </a:xfrm>
          <a:prstGeom prst="rect">
            <a:avLst/>
          </a:prstGeom>
          <a:noFill/>
          <a:ln>
            <a:noFill/>
          </a:ln>
        </p:spPr>
      </p:pic>
      <p:pic>
        <p:nvPicPr>
          <p:cNvPr id="6" name="Picture 5">
            <a:extLst>
              <a:ext uri="{FF2B5EF4-FFF2-40B4-BE49-F238E27FC236}">
                <a16:creationId xmlns:a16="http://schemas.microsoft.com/office/drawing/2014/main" id="{28FEB93B-980E-9349-F4C9-206E8DB4B0A7}"/>
              </a:ext>
            </a:extLst>
          </p:cNvPr>
          <p:cNvPicPr>
            <a:picLocks noChangeAspect="1"/>
          </p:cNvPicPr>
          <p:nvPr/>
        </p:nvPicPr>
        <p:blipFill>
          <a:blip r:embed="rId3"/>
          <a:stretch>
            <a:fillRect/>
          </a:stretch>
        </p:blipFill>
        <p:spPr>
          <a:xfrm>
            <a:off x="152400" y="2714136"/>
            <a:ext cx="4877838" cy="2238864"/>
          </a:xfrm>
          <a:prstGeom prst="rect">
            <a:avLst/>
          </a:prstGeom>
        </p:spPr>
      </p:pic>
      <p:pic>
        <p:nvPicPr>
          <p:cNvPr id="8" name="Picture 7">
            <a:extLst>
              <a:ext uri="{FF2B5EF4-FFF2-40B4-BE49-F238E27FC236}">
                <a16:creationId xmlns:a16="http://schemas.microsoft.com/office/drawing/2014/main" id="{5B7B92C4-34FD-E25E-9084-7871DAF313BE}"/>
              </a:ext>
            </a:extLst>
          </p:cNvPr>
          <p:cNvPicPr>
            <a:picLocks noChangeAspect="1"/>
          </p:cNvPicPr>
          <p:nvPr/>
        </p:nvPicPr>
        <p:blipFill>
          <a:blip r:embed="rId4"/>
          <a:stretch>
            <a:fillRect/>
          </a:stretch>
        </p:blipFill>
        <p:spPr>
          <a:xfrm>
            <a:off x="5126196" y="1737361"/>
            <a:ext cx="4017804" cy="4572000"/>
          </a:xfrm>
          <a:prstGeom prst="rect">
            <a:avLst/>
          </a:prstGeom>
        </p:spPr>
      </p:pic>
    </p:spTree>
    <p:extLst>
      <p:ext uri="{BB962C8B-B14F-4D97-AF65-F5344CB8AC3E}">
        <p14:creationId xmlns:p14="http://schemas.microsoft.com/office/powerpoint/2010/main" val="2408100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97D8-1883-8EE9-0ADF-9FBAE88C9FDE}"/>
              </a:ext>
            </a:extLst>
          </p:cNvPr>
          <p:cNvSpPr>
            <a:spLocks noGrp="1"/>
          </p:cNvSpPr>
          <p:nvPr>
            <p:ph type="title"/>
          </p:nvPr>
        </p:nvSpPr>
        <p:spPr/>
        <p:txBody>
          <a:bodyPr/>
          <a:lstStyle/>
          <a:p>
            <a:r>
              <a:rPr lang="en-US" dirty="0" err="1"/>
              <a:t>Finanzas</a:t>
            </a:r>
            <a:r>
              <a:rPr lang="en-US" dirty="0"/>
              <a:t> del </a:t>
            </a:r>
            <a:r>
              <a:rPr lang="en-US" dirty="0" err="1"/>
              <a:t>Estudiante</a:t>
            </a:r>
            <a:r>
              <a:rPr lang="en-US" dirty="0"/>
              <a:t>– </a:t>
            </a:r>
            <a:r>
              <a:rPr lang="en-US" dirty="0" err="1"/>
              <a:t>Impuestos</a:t>
            </a:r>
            <a:r>
              <a:rPr lang="en-US" dirty="0"/>
              <a:t> del 2023</a:t>
            </a:r>
          </a:p>
        </p:txBody>
      </p:sp>
      <p:pic>
        <p:nvPicPr>
          <p:cNvPr id="16" name="Picture 15">
            <a:extLst>
              <a:ext uri="{FF2B5EF4-FFF2-40B4-BE49-F238E27FC236}">
                <a16:creationId xmlns:a16="http://schemas.microsoft.com/office/drawing/2014/main" id="{1F0DA63B-0194-6200-0BED-54E7AC2D2407}"/>
              </a:ext>
            </a:extLst>
          </p:cNvPr>
          <p:cNvPicPr>
            <a:picLocks noChangeAspect="1"/>
          </p:cNvPicPr>
          <p:nvPr/>
        </p:nvPicPr>
        <p:blipFill>
          <a:blip r:embed="rId2"/>
          <a:stretch>
            <a:fillRect/>
          </a:stretch>
        </p:blipFill>
        <p:spPr>
          <a:xfrm>
            <a:off x="1219200" y="1737361"/>
            <a:ext cx="7249537" cy="4601217"/>
          </a:xfrm>
          <a:prstGeom prst="rect">
            <a:avLst/>
          </a:prstGeom>
        </p:spPr>
      </p:pic>
    </p:spTree>
    <p:extLst>
      <p:ext uri="{BB962C8B-B14F-4D97-AF65-F5344CB8AC3E}">
        <p14:creationId xmlns:p14="http://schemas.microsoft.com/office/powerpoint/2010/main" val="283413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D0AB-A0C4-FBBF-4A52-CA6828427A59}"/>
              </a:ext>
            </a:extLst>
          </p:cNvPr>
          <p:cNvSpPr>
            <a:spLocks noGrp="1"/>
          </p:cNvSpPr>
          <p:nvPr>
            <p:ph type="title"/>
          </p:nvPr>
        </p:nvSpPr>
        <p:spPr/>
        <p:txBody>
          <a:bodyPr/>
          <a:lstStyle/>
          <a:p>
            <a:r>
              <a:rPr lang="en-US" dirty="0" err="1"/>
              <a:t>Bienes</a:t>
            </a:r>
            <a:r>
              <a:rPr lang="en-US" dirty="0"/>
              <a:t> del </a:t>
            </a:r>
            <a:r>
              <a:rPr lang="en-US" dirty="0" err="1"/>
              <a:t>Estudiante</a:t>
            </a:r>
            <a:endParaRPr lang="en-US" dirty="0"/>
          </a:p>
        </p:txBody>
      </p:sp>
      <p:grpSp>
        <p:nvGrpSpPr>
          <p:cNvPr id="5" name="Google Shape;646;p58">
            <a:extLst>
              <a:ext uri="{FF2B5EF4-FFF2-40B4-BE49-F238E27FC236}">
                <a16:creationId xmlns:a16="http://schemas.microsoft.com/office/drawing/2014/main" id="{BE31B3C7-5EF8-1FD4-D502-A0D72490815E}"/>
              </a:ext>
            </a:extLst>
          </p:cNvPr>
          <p:cNvGrpSpPr/>
          <p:nvPr/>
        </p:nvGrpSpPr>
        <p:grpSpPr>
          <a:xfrm>
            <a:off x="102440" y="2331883"/>
            <a:ext cx="4467680" cy="2918298"/>
            <a:chOff x="0" y="833860"/>
            <a:chExt cx="4879627" cy="3045905"/>
          </a:xfrm>
        </p:grpSpPr>
        <p:sp>
          <p:nvSpPr>
            <p:cNvPr id="6" name="Google Shape;647;p58">
              <a:extLst>
                <a:ext uri="{FF2B5EF4-FFF2-40B4-BE49-F238E27FC236}">
                  <a16:creationId xmlns:a16="http://schemas.microsoft.com/office/drawing/2014/main" id="{332088CF-2D4C-8DA9-F907-AEC9B7360D68}"/>
                </a:ext>
              </a:extLst>
            </p:cNvPr>
            <p:cNvSpPr/>
            <p:nvPr/>
          </p:nvSpPr>
          <p:spPr>
            <a:xfrm>
              <a:off x="0" y="833860"/>
              <a:ext cx="2323348" cy="1394009"/>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648;p58">
              <a:extLst>
                <a:ext uri="{FF2B5EF4-FFF2-40B4-BE49-F238E27FC236}">
                  <a16:creationId xmlns:a16="http://schemas.microsoft.com/office/drawing/2014/main" id="{A7E945E3-C289-962F-C429-61AFB6DE3AA1}"/>
                </a:ext>
              </a:extLst>
            </p:cNvPr>
            <p:cNvSpPr txBox="1"/>
            <p:nvPr/>
          </p:nvSpPr>
          <p:spPr>
            <a:xfrm>
              <a:off x="0" y="833860"/>
              <a:ext cx="2323348" cy="139400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600" b="0" i="0" dirty="0">
                  <a:solidFill>
                    <a:schemeClr val="lt1"/>
                  </a:solidFill>
                  <a:latin typeface="Twentieth Century"/>
                  <a:ea typeface="Twentieth Century"/>
                  <a:cs typeface="Twentieth Century"/>
                  <a:sym typeface="Twentieth Century"/>
                </a:rPr>
                <a:t>Las </a:t>
              </a:r>
              <a:r>
                <a:rPr lang="en-US" sz="1600" b="0" i="0" dirty="0" err="1">
                  <a:solidFill>
                    <a:schemeClr val="lt1"/>
                  </a:solidFill>
                  <a:latin typeface="Twentieth Century"/>
                  <a:ea typeface="Twentieth Century"/>
                  <a:cs typeface="Twentieth Century"/>
                  <a:sym typeface="Twentieth Century"/>
                </a:rPr>
                <a:t>familias</a:t>
              </a:r>
              <a:r>
                <a:rPr lang="en-US" sz="1600" b="0" i="0" dirty="0">
                  <a:solidFill>
                    <a:schemeClr val="lt1"/>
                  </a:solidFill>
                  <a:latin typeface="Twentieth Century"/>
                  <a:ea typeface="Twentieth Century"/>
                  <a:cs typeface="Twentieth Century"/>
                  <a:sym typeface="Twentieth Century"/>
                </a:rPr>
                <a:t> que </a:t>
              </a:r>
              <a:r>
                <a:rPr lang="en-US" sz="1600" b="0" i="0" dirty="0" err="1">
                  <a:solidFill>
                    <a:schemeClr val="lt1"/>
                  </a:solidFill>
                  <a:latin typeface="Twentieth Century"/>
                  <a:ea typeface="Twentieth Century"/>
                  <a:cs typeface="Twentieth Century"/>
                  <a:sym typeface="Twentieth Century"/>
                </a:rPr>
                <a:t>cumplen</a:t>
              </a:r>
              <a:r>
                <a:rPr lang="en-US" sz="1600" b="0" i="0" dirty="0">
                  <a:solidFill>
                    <a:schemeClr val="lt1"/>
                  </a:solidFill>
                  <a:latin typeface="Twentieth Century"/>
                  <a:ea typeface="Twentieth Century"/>
                  <a:cs typeface="Twentieth Century"/>
                  <a:sym typeface="Twentieth Century"/>
                </a:rPr>
                <a:t> </a:t>
              </a:r>
              <a:r>
                <a:rPr lang="en-US" sz="1600" b="0" i="0" dirty="0" err="1">
                  <a:solidFill>
                    <a:schemeClr val="lt1"/>
                  </a:solidFill>
                  <a:latin typeface="Twentieth Century"/>
                  <a:ea typeface="Twentieth Century"/>
                  <a:cs typeface="Twentieth Century"/>
                  <a:sym typeface="Twentieth Century"/>
                </a:rPr>
                <a:t>los</a:t>
              </a:r>
              <a:r>
                <a:rPr lang="en-US" sz="1600" b="0" i="0" dirty="0">
                  <a:solidFill>
                    <a:schemeClr val="lt1"/>
                  </a:solidFill>
                  <a:latin typeface="Twentieth Century"/>
                  <a:ea typeface="Twentieth Century"/>
                  <a:cs typeface="Twentieth Century"/>
                  <a:sym typeface="Twentieth Century"/>
                </a:rPr>
                <a:t> </a:t>
              </a:r>
              <a:r>
                <a:rPr lang="en-US" sz="1600" b="0" i="0" dirty="0" err="1">
                  <a:solidFill>
                    <a:schemeClr val="lt1"/>
                  </a:solidFill>
                  <a:latin typeface="Twentieth Century"/>
                  <a:ea typeface="Twentieth Century"/>
                  <a:cs typeface="Twentieth Century"/>
                  <a:sym typeface="Twentieth Century"/>
                </a:rPr>
                <a:t>tres</a:t>
              </a:r>
              <a:r>
                <a:rPr lang="en-US" sz="1600" b="0" i="0" dirty="0">
                  <a:solidFill>
                    <a:schemeClr val="lt1"/>
                  </a:solidFill>
                  <a:latin typeface="Twentieth Century"/>
                  <a:ea typeface="Twentieth Century"/>
                  <a:cs typeface="Twentieth Century"/>
                  <a:sym typeface="Twentieth Century"/>
                </a:rPr>
                <a:t> </a:t>
              </a:r>
              <a:r>
                <a:rPr lang="en-US" sz="1600" b="0" i="0" dirty="0" err="1">
                  <a:solidFill>
                    <a:schemeClr val="lt1"/>
                  </a:solidFill>
                  <a:latin typeface="Twentieth Century"/>
                  <a:ea typeface="Twentieth Century"/>
                  <a:cs typeface="Twentieth Century"/>
                  <a:sym typeface="Twentieth Century"/>
                </a:rPr>
                <a:t>requerimientos</a:t>
              </a:r>
              <a:r>
                <a:rPr lang="en-US" sz="1600" b="0" i="0" dirty="0">
                  <a:solidFill>
                    <a:schemeClr val="lt1"/>
                  </a:solidFill>
                  <a:latin typeface="Twentieth Century"/>
                  <a:ea typeface="Twentieth Century"/>
                  <a:cs typeface="Twentieth Century"/>
                  <a:sym typeface="Twentieth Century"/>
                </a:rPr>
                <a:t> </a:t>
              </a:r>
              <a:r>
                <a:rPr lang="en-US" sz="1600" b="0" i="0" dirty="0" err="1">
                  <a:solidFill>
                    <a:schemeClr val="lt1"/>
                  </a:solidFill>
                  <a:latin typeface="Twentieth Century"/>
                  <a:ea typeface="Twentieth Century"/>
                  <a:cs typeface="Twentieth Century"/>
                  <a:sym typeface="Twentieth Century"/>
                </a:rPr>
                <a:t>siguientes</a:t>
              </a:r>
              <a:r>
                <a:rPr lang="en-US" sz="1600" b="0" i="0" dirty="0">
                  <a:solidFill>
                    <a:schemeClr val="lt1"/>
                  </a:solidFill>
                  <a:latin typeface="Twentieth Century"/>
                  <a:ea typeface="Twentieth Century"/>
                  <a:cs typeface="Twentieth Century"/>
                  <a:sym typeface="Twentieth Century"/>
                </a:rPr>
                <a:t> no </a:t>
              </a:r>
              <a:r>
                <a:rPr lang="en-US" sz="1600" b="0" i="0" dirty="0" err="1">
                  <a:solidFill>
                    <a:schemeClr val="lt1"/>
                  </a:solidFill>
                  <a:latin typeface="Twentieth Century"/>
                  <a:ea typeface="Twentieth Century"/>
                  <a:cs typeface="Twentieth Century"/>
                  <a:sym typeface="Twentieth Century"/>
                </a:rPr>
                <a:t>necesitará</a:t>
              </a:r>
              <a:r>
                <a:rPr lang="en-US" sz="1600" dirty="0" err="1">
                  <a:solidFill>
                    <a:schemeClr val="lt1"/>
                  </a:solidFill>
                  <a:latin typeface="Twentieth Century"/>
                  <a:ea typeface="Twentieth Century"/>
                  <a:cs typeface="Twentieth Century"/>
                  <a:sym typeface="Twentieth Century"/>
                </a:rPr>
                <a:t>n</a:t>
              </a:r>
              <a:r>
                <a:rPr lang="en-US" sz="1600" dirty="0">
                  <a:solidFill>
                    <a:schemeClr val="lt1"/>
                  </a:solidFill>
                  <a:latin typeface="Twentieth Century"/>
                  <a:ea typeface="Twentieth Century"/>
                  <a:cs typeface="Twentieth Century"/>
                  <a:sym typeface="Twentieth Century"/>
                </a:rPr>
                <a:t> </a:t>
              </a:r>
              <a:r>
                <a:rPr lang="en-US" sz="1600" dirty="0" err="1">
                  <a:solidFill>
                    <a:schemeClr val="lt1"/>
                  </a:solidFill>
                  <a:latin typeface="Twentieth Century"/>
                  <a:ea typeface="Twentieth Century"/>
                  <a:cs typeface="Twentieth Century"/>
                  <a:sym typeface="Twentieth Century"/>
                </a:rPr>
                <a:t>reportar</a:t>
              </a:r>
              <a:r>
                <a:rPr lang="en-US" sz="1600" dirty="0">
                  <a:solidFill>
                    <a:schemeClr val="lt1"/>
                  </a:solidFill>
                  <a:latin typeface="Twentieth Century"/>
                  <a:ea typeface="Twentieth Century"/>
                  <a:cs typeface="Twentieth Century"/>
                  <a:sym typeface="Twentieth Century"/>
                </a:rPr>
                <a:t> sus </a:t>
              </a:r>
              <a:r>
                <a:rPr lang="en-US" sz="1600" dirty="0" err="1">
                  <a:solidFill>
                    <a:schemeClr val="lt1"/>
                  </a:solidFill>
                  <a:latin typeface="Twentieth Century"/>
                  <a:ea typeface="Twentieth Century"/>
                  <a:cs typeface="Twentieth Century"/>
                  <a:sym typeface="Twentieth Century"/>
                </a:rPr>
                <a:t>bienes</a:t>
              </a:r>
              <a:r>
                <a:rPr lang="en-US" sz="1600" dirty="0">
                  <a:solidFill>
                    <a:schemeClr val="lt1"/>
                  </a:solidFill>
                  <a:latin typeface="Twentieth Century"/>
                  <a:ea typeface="Twentieth Century"/>
                  <a:cs typeface="Twentieth Century"/>
                  <a:sym typeface="Twentieth Century"/>
                </a:rPr>
                <a:t> y </a:t>
              </a:r>
              <a:r>
                <a:rPr lang="en-US" sz="1600" dirty="0" err="1">
                  <a:solidFill>
                    <a:schemeClr val="lt1"/>
                  </a:solidFill>
                  <a:latin typeface="Twentieth Century"/>
                  <a:ea typeface="Twentieth Century"/>
                  <a:cs typeface="Twentieth Century"/>
                  <a:sym typeface="Twentieth Century"/>
                </a:rPr>
                <a:t>activos</a:t>
              </a:r>
              <a:endParaRPr sz="1600" dirty="0">
                <a:solidFill>
                  <a:schemeClr val="lt1"/>
                </a:solidFill>
                <a:latin typeface="Twentieth Century"/>
                <a:ea typeface="Twentieth Century"/>
                <a:cs typeface="Twentieth Century"/>
                <a:sym typeface="Twentieth Century"/>
              </a:endParaRPr>
            </a:p>
          </p:txBody>
        </p:sp>
        <p:sp>
          <p:nvSpPr>
            <p:cNvPr id="8" name="Google Shape;649;p58">
              <a:extLst>
                <a:ext uri="{FF2B5EF4-FFF2-40B4-BE49-F238E27FC236}">
                  <a16:creationId xmlns:a16="http://schemas.microsoft.com/office/drawing/2014/main" id="{CEA0BBFE-8BB6-58D4-C053-E214A592029C}"/>
                </a:ext>
              </a:extLst>
            </p:cNvPr>
            <p:cNvSpPr/>
            <p:nvPr/>
          </p:nvSpPr>
          <p:spPr>
            <a:xfrm>
              <a:off x="2556279" y="859412"/>
              <a:ext cx="2323348" cy="1394009"/>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650;p58">
              <a:extLst>
                <a:ext uri="{FF2B5EF4-FFF2-40B4-BE49-F238E27FC236}">
                  <a16:creationId xmlns:a16="http://schemas.microsoft.com/office/drawing/2014/main" id="{8A4025C8-DEAE-6B4D-33F1-E37B4D9B90D5}"/>
                </a:ext>
              </a:extLst>
            </p:cNvPr>
            <p:cNvSpPr txBox="1"/>
            <p:nvPr/>
          </p:nvSpPr>
          <p:spPr>
            <a:xfrm>
              <a:off x="2556279" y="859412"/>
              <a:ext cx="2323348" cy="139400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600" b="0" i="0" dirty="0">
                  <a:solidFill>
                    <a:schemeClr val="lt1"/>
                  </a:solidFill>
                  <a:latin typeface="Twentieth Century"/>
                  <a:ea typeface="Twentieth Century"/>
                  <a:cs typeface="Twentieth Century"/>
                  <a:sym typeface="Twentieth Century"/>
                </a:rPr>
                <a:t>Tiene un AGI total que es </a:t>
              </a:r>
              <a:r>
                <a:rPr lang="en-US" sz="1600" b="0" i="0" dirty="0" err="1">
                  <a:solidFill>
                    <a:schemeClr val="lt1"/>
                  </a:solidFill>
                  <a:latin typeface="Twentieth Century"/>
                  <a:ea typeface="Twentieth Century"/>
                  <a:cs typeface="Twentieth Century"/>
                  <a:sym typeface="Twentieth Century"/>
                </a:rPr>
                <a:t>menor</a:t>
              </a:r>
              <a:r>
                <a:rPr lang="en-US" sz="1600" b="0" i="0" dirty="0">
                  <a:solidFill>
                    <a:schemeClr val="lt1"/>
                  </a:solidFill>
                  <a:latin typeface="Twentieth Century"/>
                  <a:ea typeface="Twentieth Century"/>
                  <a:cs typeface="Twentieth Century"/>
                  <a:sym typeface="Twentieth Century"/>
                </a:rPr>
                <a:t> de $60,000</a:t>
              </a:r>
              <a:endParaRPr sz="1600" dirty="0">
                <a:solidFill>
                  <a:schemeClr val="lt1"/>
                </a:solidFill>
                <a:latin typeface="Twentieth Century"/>
                <a:ea typeface="Twentieth Century"/>
                <a:cs typeface="Twentieth Century"/>
                <a:sym typeface="Twentieth Century"/>
              </a:endParaRPr>
            </a:p>
          </p:txBody>
        </p:sp>
        <p:sp>
          <p:nvSpPr>
            <p:cNvPr id="10" name="Google Shape;651;p58">
              <a:extLst>
                <a:ext uri="{FF2B5EF4-FFF2-40B4-BE49-F238E27FC236}">
                  <a16:creationId xmlns:a16="http://schemas.microsoft.com/office/drawing/2014/main" id="{A908F90C-8323-C2CD-5060-20088701E059}"/>
                </a:ext>
              </a:extLst>
            </p:cNvPr>
            <p:cNvSpPr/>
            <p:nvPr/>
          </p:nvSpPr>
          <p:spPr>
            <a:xfrm>
              <a:off x="595" y="2485756"/>
              <a:ext cx="2323348" cy="1394009"/>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52;p58">
              <a:extLst>
                <a:ext uri="{FF2B5EF4-FFF2-40B4-BE49-F238E27FC236}">
                  <a16:creationId xmlns:a16="http://schemas.microsoft.com/office/drawing/2014/main" id="{B9F2612A-CF70-D7A2-C93E-C66F463C1CCC}"/>
                </a:ext>
              </a:extLst>
            </p:cNvPr>
            <p:cNvSpPr txBox="1"/>
            <p:nvPr/>
          </p:nvSpPr>
          <p:spPr>
            <a:xfrm>
              <a:off x="595" y="2485756"/>
              <a:ext cx="2323348" cy="139400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600" b="0" i="0" dirty="0">
                  <a:solidFill>
                    <a:schemeClr val="lt1"/>
                  </a:solidFill>
                  <a:latin typeface="Twentieth Century"/>
                  <a:ea typeface="Twentieth Century"/>
                  <a:cs typeface="Twentieth Century"/>
                  <a:sym typeface="Twentieth Century"/>
                </a:rPr>
                <a:t>No </a:t>
              </a:r>
              <a:r>
                <a:rPr lang="en-US" sz="1600" dirty="0" err="1">
                  <a:solidFill>
                    <a:schemeClr val="lt1"/>
                  </a:solidFill>
                  <a:latin typeface="Twentieth Century"/>
                  <a:ea typeface="Twentieth Century"/>
                  <a:cs typeface="Twentieth Century"/>
                  <a:sym typeface="Twentieth Century"/>
                </a:rPr>
                <a:t>completó</a:t>
              </a:r>
              <a:r>
                <a:rPr lang="en-US" sz="1600" dirty="0">
                  <a:solidFill>
                    <a:schemeClr val="lt1"/>
                  </a:solidFill>
                  <a:latin typeface="Twentieth Century"/>
                  <a:ea typeface="Twentieth Century"/>
                  <a:cs typeface="Twentieth Century"/>
                  <a:sym typeface="Twentieth Century"/>
                </a:rPr>
                <a:t> un </a:t>
              </a:r>
              <a:r>
                <a:rPr lang="en-US" sz="1600" b="0" i="0" dirty="0">
                  <a:solidFill>
                    <a:schemeClr val="lt1"/>
                  </a:solidFill>
                  <a:latin typeface="Twentieth Century"/>
                  <a:ea typeface="Twentieth Century"/>
                  <a:cs typeface="Twentieth Century"/>
                  <a:sym typeface="Twentieth Century"/>
                </a:rPr>
                <a:t>Schedule A, B, D, E, F, or H (o </a:t>
              </a:r>
              <a:r>
                <a:rPr lang="en-US" sz="1600" b="0" i="0" dirty="0" err="1">
                  <a:solidFill>
                    <a:schemeClr val="lt1"/>
                  </a:solidFill>
                  <a:latin typeface="Twentieth Century"/>
                  <a:ea typeface="Twentieth Century"/>
                  <a:cs typeface="Twentieth Century"/>
                  <a:sym typeface="Twentieth Century"/>
                </a:rPr>
                <a:t>equivalente</a:t>
              </a:r>
              <a:r>
                <a:rPr lang="en-US" sz="1600" b="0" i="0" dirty="0">
                  <a:solidFill>
                    <a:schemeClr val="lt1"/>
                  </a:solidFill>
                  <a:latin typeface="Twentieth Century"/>
                  <a:ea typeface="Twentieth Century"/>
                  <a:cs typeface="Twentieth Century"/>
                  <a:sym typeface="Twentieth Century"/>
                </a:rPr>
                <a:t>) </a:t>
              </a:r>
              <a:r>
                <a:rPr lang="en-US" sz="1600" b="0" i="0" dirty="0" err="1">
                  <a:solidFill>
                    <a:schemeClr val="lt1"/>
                  </a:solidFill>
                  <a:latin typeface="Twentieth Century"/>
                  <a:ea typeface="Twentieth Century"/>
                  <a:cs typeface="Twentieth Century"/>
                  <a:sym typeface="Twentieth Century"/>
                </a:rPr>
                <a:t>en</a:t>
              </a:r>
              <a:r>
                <a:rPr lang="en-US" sz="1600" b="0" i="0" dirty="0">
                  <a:solidFill>
                    <a:schemeClr val="lt1"/>
                  </a:solidFill>
                  <a:latin typeface="Twentieth Century"/>
                  <a:ea typeface="Twentieth Century"/>
                  <a:cs typeface="Twentieth Century"/>
                  <a:sym typeface="Twentieth Century"/>
                </a:rPr>
                <a:t> sus </a:t>
              </a:r>
              <a:r>
                <a:rPr lang="en-US" sz="1600" b="0" i="0" dirty="0" err="1">
                  <a:solidFill>
                    <a:schemeClr val="lt1"/>
                  </a:solidFill>
                  <a:latin typeface="Twentieth Century"/>
                  <a:ea typeface="Twentieth Century"/>
                  <a:cs typeface="Twentieth Century"/>
                  <a:sym typeface="Twentieth Century"/>
                </a:rPr>
                <a:t>impuestos</a:t>
              </a:r>
              <a:r>
                <a:rPr lang="en-US" sz="1600" b="0" i="0" dirty="0">
                  <a:solidFill>
                    <a:schemeClr val="lt1"/>
                  </a:solidFill>
                  <a:latin typeface="Twentieth Century"/>
                  <a:ea typeface="Twentieth Century"/>
                  <a:cs typeface="Twentieth Century"/>
                  <a:sym typeface="Twentieth Century"/>
                </a:rPr>
                <a:t> federales</a:t>
              </a:r>
              <a:endParaRPr sz="1600" dirty="0">
                <a:solidFill>
                  <a:schemeClr val="lt1"/>
                </a:solidFill>
                <a:latin typeface="Twentieth Century"/>
                <a:ea typeface="Twentieth Century"/>
                <a:cs typeface="Twentieth Century"/>
                <a:sym typeface="Twentieth Century"/>
              </a:endParaRPr>
            </a:p>
          </p:txBody>
        </p:sp>
        <p:sp>
          <p:nvSpPr>
            <p:cNvPr id="12" name="Google Shape;653;p58">
              <a:extLst>
                <a:ext uri="{FF2B5EF4-FFF2-40B4-BE49-F238E27FC236}">
                  <a16:creationId xmlns:a16="http://schemas.microsoft.com/office/drawing/2014/main" id="{18204F9D-41E1-BAAA-1418-8705D5C1B16B}"/>
                </a:ext>
              </a:extLst>
            </p:cNvPr>
            <p:cNvSpPr/>
            <p:nvPr/>
          </p:nvSpPr>
          <p:spPr>
            <a:xfrm>
              <a:off x="2556279" y="2485756"/>
              <a:ext cx="2323348" cy="1394009"/>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54;p58">
              <a:extLst>
                <a:ext uri="{FF2B5EF4-FFF2-40B4-BE49-F238E27FC236}">
                  <a16:creationId xmlns:a16="http://schemas.microsoft.com/office/drawing/2014/main" id="{669275BD-EFE4-F845-796B-D48A9EA5D244}"/>
                </a:ext>
              </a:extLst>
            </p:cNvPr>
            <p:cNvSpPr txBox="1"/>
            <p:nvPr/>
          </p:nvSpPr>
          <p:spPr>
            <a:xfrm>
              <a:off x="2556279" y="2485756"/>
              <a:ext cx="2323348" cy="139400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600" b="0" i="0" dirty="0">
                  <a:solidFill>
                    <a:schemeClr val="lt1"/>
                  </a:solidFill>
                  <a:latin typeface="Twentieth Century"/>
                  <a:ea typeface="Twentieth Century"/>
                  <a:cs typeface="Twentieth Century"/>
                  <a:sym typeface="Twentieth Century"/>
                </a:rPr>
                <a:t>Y no </a:t>
              </a:r>
              <a:r>
                <a:rPr lang="en-US" sz="1600" b="0" i="0" dirty="0" err="1">
                  <a:solidFill>
                    <a:schemeClr val="lt1"/>
                  </a:solidFill>
                  <a:latin typeface="Twentieth Century"/>
                  <a:ea typeface="Twentieth Century"/>
                  <a:cs typeface="Twentieth Century"/>
                  <a:sym typeface="Twentieth Century"/>
                </a:rPr>
                <a:t>llenó</a:t>
              </a:r>
              <a:r>
                <a:rPr lang="en-US" sz="1600" b="0" i="0" dirty="0">
                  <a:solidFill>
                    <a:schemeClr val="lt1"/>
                  </a:solidFill>
                  <a:latin typeface="Twentieth Century"/>
                  <a:ea typeface="Twentieth Century"/>
                  <a:cs typeface="Twentieth Century"/>
                  <a:sym typeface="Twentieth Century"/>
                </a:rPr>
                <a:t> un Schedule C o </a:t>
              </a:r>
              <a:r>
                <a:rPr lang="en-US" sz="1600" b="0" i="0" dirty="0" err="1">
                  <a:solidFill>
                    <a:schemeClr val="lt1"/>
                  </a:solidFill>
                  <a:latin typeface="Twentieth Century"/>
                  <a:ea typeface="Twentieth Century"/>
                  <a:cs typeface="Twentieth Century"/>
                  <a:sym typeface="Twentieth Century"/>
                </a:rPr>
                <a:t>llenó</a:t>
              </a:r>
              <a:r>
                <a:rPr lang="en-US" sz="1600" b="0" i="0" dirty="0">
                  <a:solidFill>
                    <a:schemeClr val="lt1"/>
                  </a:solidFill>
                  <a:latin typeface="Twentieth Century"/>
                  <a:ea typeface="Twentieth Century"/>
                  <a:cs typeface="Twentieth Century"/>
                  <a:sym typeface="Twentieth Century"/>
                </a:rPr>
                <a:t> </a:t>
              </a:r>
              <a:r>
                <a:rPr lang="en-US" sz="1600" b="0" i="0" dirty="0" err="1">
                  <a:solidFill>
                    <a:schemeClr val="lt1"/>
                  </a:solidFill>
                  <a:latin typeface="Twentieth Century"/>
                  <a:ea typeface="Twentieth Century"/>
                  <a:cs typeface="Twentieth Century"/>
                  <a:sym typeface="Twentieth Century"/>
                </a:rPr>
                <a:t>esa</a:t>
              </a:r>
              <a:r>
                <a:rPr lang="en-US" sz="1600" b="0" i="0" dirty="0">
                  <a:solidFill>
                    <a:schemeClr val="lt1"/>
                  </a:solidFill>
                  <a:latin typeface="Twentieth Century"/>
                  <a:ea typeface="Twentieth Century"/>
                  <a:cs typeface="Twentieth Century"/>
                  <a:sym typeface="Twentieth Century"/>
                </a:rPr>
                <a:t> forma </a:t>
              </a:r>
              <a:r>
                <a:rPr lang="en-US" sz="1600" dirty="0">
                  <a:solidFill>
                    <a:schemeClr val="lt1"/>
                  </a:solidFill>
                  <a:latin typeface="Twentieth Century"/>
                  <a:ea typeface="Twentieth Century"/>
                  <a:cs typeface="Twentieth Century"/>
                  <a:sym typeface="Twentieth Century"/>
                </a:rPr>
                <a:t>con un </a:t>
              </a:r>
              <a:r>
                <a:rPr lang="en-US" sz="1600" dirty="0" err="1">
                  <a:solidFill>
                    <a:schemeClr val="lt1"/>
                  </a:solidFill>
                  <a:latin typeface="Twentieth Century"/>
                  <a:ea typeface="Twentieth Century"/>
                  <a:cs typeface="Twentieth Century"/>
                  <a:sym typeface="Twentieth Century"/>
                </a:rPr>
                <a:t>negocio</a:t>
              </a:r>
              <a:r>
                <a:rPr lang="en-US" sz="1600" dirty="0">
                  <a:solidFill>
                    <a:schemeClr val="lt1"/>
                  </a:solidFill>
                  <a:latin typeface="Twentieth Century"/>
                  <a:ea typeface="Twentieth Century"/>
                  <a:cs typeface="Twentieth Century"/>
                  <a:sym typeface="Twentieth Century"/>
                </a:rPr>
                <a:t> con </a:t>
              </a:r>
              <a:r>
                <a:rPr lang="en-US" sz="1600" dirty="0" err="1">
                  <a:solidFill>
                    <a:schemeClr val="lt1"/>
                  </a:solidFill>
                  <a:latin typeface="Twentieth Century"/>
                  <a:ea typeface="Twentieth Century"/>
                  <a:cs typeface="Twentieth Century"/>
                  <a:sym typeface="Twentieth Century"/>
                </a:rPr>
                <a:t>una</a:t>
              </a:r>
              <a:r>
                <a:rPr lang="en-US" sz="1600" dirty="0">
                  <a:solidFill>
                    <a:schemeClr val="lt1"/>
                  </a:solidFill>
                  <a:latin typeface="Twentieth Century"/>
                  <a:ea typeface="Twentieth Century"/>
                  <a:cs typeface="Twentieth Century"/>
                  <a:sym typeface="Twentieth Century"/>
                </a:rPr>
                <a:t> </a:t>
              </a:r>
              <a:r>
                <a:rPr lang="en-US" sz="1600" dirty="0" err="1">
                  <a:solidFill>
                    <a:schemeClr val="lt1"/>
                  </a:solidFill>
                  <a:latin typeface="Twentieth Century"/>
                  <a:ea typeface="Twentieth Century"/>
                  <a:cs typeface="Twentieth Century"/>
                  <a:sym typeface="Twentieth Century"/>
                </a:rPr>
                <a:t>ganancia</a:t>
              </a:r>
              <a:r>
                <a:rPr lang="en-US" sz="1600" dirty="0">
                  <a:solidFill>
                    <a:schemeClr val="lt1"/>
                  </a:solidFill>
                  <a:latin typeface="Twentieth Century"/>
                  <a:ea typeface="Twentieth Century"/>
                  <a:cs typeface="Twentieth Century"/>
                  <a:sym typeface="Twentieth Century"/>
                </a:rPr>
                <a:t> o Perdida de </a:t>
              </a:r>
              <a:r>
                <a:rPr lang="en-US" sz="1600" dirty="0" err="1">
                  <a:solidFill>
                    <a:schemeClr val="lt1"/>
                  </a:solidFill>
                  <a:latin typeface="Twentieth Century"/>
                  <a:ea typeface="Twentieth Century"/>
                  <a:cs typeface="Twentieth Century"/>
                  <a:sym typeface="Twentieth Century"/>
                </a:rPr>
                <a:t>menos</a:t>
              </a:r>
              <a:r>
                <a:rPr lang="en-US" sz="1600" dirty="0">
                  <a:solidFill>
                    <a:schemeClr val="lt1"/>
                  </a:solidFill>
                  <a:latin typeface="Twentieth Century"/>
                  <a:ea typeface="Twentieth Century"/>
                  <a:cs typeface="Twentieth Century"/>
                  <a:sym typeface="Twentieth Century"/>
                </a:rPr>
                <a:t> de </a:t>
              </a:r>
              <a:r>
                <a:rPr lang="en-US" sz="1600" b="0" i="0" dirty="0">
                  <a:solidFill>
                    <a:schemeClr val="lt1"/>
                  </a:solidFill>
                  <a:latin typeface="Twentieth Century"/>
                  <a:ea typeface="Twentieth Century"/>
                  <a:cs typeface="Twentieth Century"/>
                  <a:sym typeface="Twentieth Century"/>
                </a:rPr>
                <a:t>$10,000 </a:t>
              </a:r>
              <a:endParaRPr sz="1600" dirty="0">
                <a:solidFill>
                  <a:schemeClr val="lt1"/>
                </a:solidFill>
                <a:latin typeface="Twentieth Century"/>
                <a:ea typeface="Twentieth Century"/>
                <a:cs typeface="Twentieth Century"/>
                <a:sym typeface="Twentieth Century"/>
              </a:endParaRPr>
            </a:p>
          </p:txBody>
        </p:sp>
      </p:grpSp>
      <p:sp>
        <p:nvSpPr>
          <p:cNvPr id="14" name="TextBox 13">
            <a:extLst>
              <a:ext uri="{FF2B5EF4-FFF2-40B4-BE49-F238E27FC236}">
                <a16:creationId xmlns:a16="http://schemas.microsoft.com/office/drawing/2014/main" id="{98103159-FC20-227A-2289-B4BF41FDB7E0}"/>
              </a:ext>
            </a:extLst>
          </p:cNvPr>
          <p:cNvSpPr txBox="1"/>
          <p:nvPr/>
        </p:nvSpPr>
        <p:spPr>
          <a:xfrm>
            <a:off x="11875" y="5330576"/>
            <a:ext cx="4558245" cy="954107"/>
          </a:xfrm>
          <a:prstGeom prst="rect">
            <a:avLst/>
          </a:prstGeom>
          <a:noFill/>
        </p:spPr>
        <p:txBody>
          <a:bodyPr wrap="square" rtlCol="0">
            <a:spAutoFit/>
          </a:bodyPr>
          <a:lstStyle/>
          <a:p>
            <a:r>
              <a:rPr lang="en-US" sz="1400" dirty="0"/>
              <a:t>Los </a:t>
            </a:r>
            <a:r>
              <a:rPr lang="en-US" sz="1400" dirty="0" err="1"/>
              <a:t>estudiantes</a:t>
            </a:r>
            <a:r>
              <a:rPr lang="en-US" sz="1400" dirty="0"/>
              <a:t> </a:t>
            </a:r>
            <a:r>
              <a:rPr lang="en-US" sz="1400" dirty="0" err="1"/>
              <a:t>siempre</a:t>
            </a:r>
            <a:r>
              <a:rPr lang="en-US" sz="1400" dirty="0"/>
              <a:t> </a:t>
            </a:r>
            <a:r>
              <a:rPr lang="en-US" sz="1400" dirty="0" err="1"/>
              <a:t>responderán</a:t>
            </a:r>
            <a:r>
              <a:rPr lang="en-US" sz="1400" dirty="0"/>
              <a:t> </a:t>
            </a:r>
            <a:r>
              <a:rPr lang="en-US" sz="1400" dirty="0" err="1"/>
              <a:t>estas</a:t>
            </a:r>
            <a:r>
              <a:rPr lang="en-US" sz="1400" dirty="0"/>
              <a:t> </a:t>
            </a:r>
            <a:r>
              <a:rPr lang="en-US" sz="1400" dirty="0" err="1"/>
              <a:t>preguntas</a:t>
            </a:r>
            <a:r>
              <a:rPr lang="en-US" sz="1400" dirty="0"/>
              <a:t> </a:t>
            </a:r>
            <a:r>
              <a:rPr lang="en-US" sz="1400" dirty="0" err="1"/>
              <a:t>si</a:t>
            </a:r>
            <a:r>
              <a:rPr lang="en-US" sz="1400" dirty="0"/>
              <a:t> </a:t>
            </a:r>
            <a:r>
              <a:rPr lang="en-US" sz="1400" dirty="0" err="1"/>
              <a:t>comienzan</a:t>
            </a:r>
            <a:r>
              <a:rPr lang="en-US" sz="1400" dirty="0"/>
              <a:t> la forma </a:t>
            </a:r>
            <a:r>
              <a:rPr lang="en-US" sz="1400" dirty="0" err="1"/>
              <a:t>porque</a:t>
            </a:r>
            <a:r>
              <a:rPr lang="en-US" sz="1400" dirty="0"/>
              <a:t> no </a:t>
            </a:r>
            <a:r>
              <a:rPr lang="en-US" sz="1400" dirty="0" err="1"/>
              <a:t>tenemos</a:t>
            </a:r>
            <a:r>
              <a:rPr lang="en-US" sz="1400" dirty="0"/>
              <a:t> </a:t>
            </a:r>
            <a:r>
              <a:rPr lang="en-US" sz="1400" dirty="0" err="1"/>
              <a:t>el</a:t>
            </a:r>
            <a:r>
              <a:rPr lang="en-US" sz="1400" dirty="0"/>
              <a:t> AGI de la familia. Las </a:t>
            </a:r>
            <a:r>
              <a:rPr lang="en-US" sz="1400" dirty="0" err="1"/>
              <a:t>respuestas</a:t>
            </a:r>
            <a:r>
              <a:rPr lang="en-US" sz="1400" dirty="0"/>
              <a:t> no son </a:t>
            </a:r>
            <a:r>
              <a:rPr lang="en-US" sz="1400" dirty="0" err="1"/>
              <a:t>usados</a:t>
            </a:r>
            <a:r>
              <a:rPr lang="en-US" sz="1400" dirty="0"/>
              <a:t> </a:t>
            </a:r>
            <a:r>
              <a:rPr lang="en-US" sz="1400" dirty="0" err="1"/>
              <a:t>en</a:t>
            </a:r>
            <a:r>
              <a:rPr lang="en-US" sz="1400" dirty="0"/>
              <a:t> la </a:t>
            </a:r>
            <a:r>
              <a:rPr lang="en-US" sz="1400" dirty="0" err="1"/>
              <a:t>calculación</a:t>
            </a:r>
            <a:r>
              <a:rPr lang="en-US" sz="1400" dirty="0"/>
              <a:t> de </a:t>
            </a:r>
            <a:r>
              <a:rPr lang="en-US" sz="1400" dirty="0" err="1"/>
              <a:t>su</a:t>
            </a:r>
            <a:r>
              <a:rPr lang="en-US" sz="1400" dirty="0"/>
              <a:t> SAI </a:t>
            </a:r>
            <a:r>
              <a:rPr lang="en-US" sz="1400" dirty="0" err="1"/>
              <a:t>si</a:t>
            </a:r>
            <a:r>
              <a:rPr lang="en-US" sz="1400" dirty="0"/>
              <a:t> </a:t>
            </a:r>
            <a:r>
              <a:rPr lang="en-US" sz="1400" dirty="0" err="1"/>
              <a:t>cumple</a:t>
            </a:r>
            <a:r>
              <a:rPr lang="en-US" sz="1400" dirty="0"/>
              <a:t> </a:t>
            </a:r>
            <a:r>
              <a:rPr lang="en-US" sz="1400" dirty="0" err="1"/>
              <a:t>los</a:t>
            </a:r>
            <a:r>
              <a:rPr lang="en-US" sz="1400" dirty="0"/>
              <a:t> </a:t>
            </a:r>
            <a:r>
              <a:rPr lang="en-US" sz="1400" dirty="0" err="1"/>
              <a:t>requerimientos</a:t>
            </a:r>
            <a:r>
              <a:rPr lang="en-US" sz="1400" dirty="0"/>
              <a:t> </a:t>
            </a:r>
            <a:r>
              <a:rPr lang="en-US" sz="1400" dirty="0" err="1"/>
              <a:t>mencionados</a:t>
            </a:r>
            <a:r>
              <a:rPr lang="en-US" sz="1400" dirty="0"/>
              <a:t> </a:t>
            </a:r>
            <a:r>
              <a:rPr lang="en-US" sz="1400" dirty="0" err="1"/>
              <a:t>arriba</a:t>
            </a:r>
            <a:r>
              <a:rPr lang="en-US" sz="1400" dirty="0"/>
              <a:t>.</a:t>
            </a:r>
          </a:p>
        </p:txBody>
      </p:sp>
      <p:pic>
        <p:nvPicPr>
          <p:cNvPr id="20" name="Picture 19" descr="A screenshot of a computer screen&#10;&#10;Description automatically generated">
            <a:extLst>
              <a:ext uri="{FF2B5EF4-FFF2-40B4-BE49-F238E27FC236}">
                <a16:creationId xmlns:a16="http://schemas.microsoft.com/office/drawing/2014/main" id="{73ED41CB-B3F9-00B3-308F-6DC23A261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120" y="1737361"/>
            <a:ext cx="4543425" cy="4400550"/>
          </a:xfrm>
          <a:prstGeom prst="rect">
            <a:avLst/>
          </a:prstGeom>
        </p:spPr>
      </p:pic>
    </p:spTree>
    <p:extLst>
      <p:ext uri="{BB962C8B-B14F-4D97-AF65-F5344CB8AC3E}">
        <p14:creationId xmlns:p14="http://schemas.microsoft.com/office/powerpoint/2010/main" val="509339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4845-618D-4DFF-F71E-E65EA99A7D55}"/>
              </a:ext>
            </a:extLst>
          </p:cNvPr>
          <p:cNvSpPr>
            <a:spLocks noGrp="1"/>
          </p:cNvSpPr>
          <p:nvPr>
            <p:ph type="title"/>
          </p:nvPr>
        </p:nvSpPr>
        <p:spPr>
          <a:xfrm>
            <a:off x="822960" y="286604"/>
            <a:ext cx="7635240" cy="1450757"/>
          </a:xfrm>
        </p:spPr>
        <p:txBody>
          <a:bodyPr/>
          <a:lstStyle/>
          <a:p>
            <a:r>
              <a:rPr lang="en-US" dirty="0" err="1"/>
              <a:t>Buscar</a:t>
            </a:r>
            <a:r>
              <a:rPr lang="en-US" dirty="0"/>
              <a:t> y </a:t>
            </a:r>
            <a:r>
              <a:rPr lang="en-US" dirty="0" err="1"/>
              <a:t>Seleccionar</a:t>
            </a:r>
            <a:r>
              <a:rPr lang="en-US" dirty="0"/>
              <a:t> Universidad</a:t>
            </a:r>
          </a:p>
        </p:txBody>
      </p:sp>
      <p:pic>
        <p:nvPicPr>
          <p:cNvPr id="4" name="Picture 3" descr="Screenshot continuation of the Select Colleges section. A list of the schools entered by the student are displayed. The student can use toggle buttons to change the order of the schools listed, or the student can select “Remove” or “View Info” hyperlinks for each school. ">
            <a:extLst>
              <a:ext uri="{FF2B5EF4-FFF2-40B4-BE49-F238E27FC236}">
                <a16:creationId xmlns:a16="http://schemas.microsoft.com/office/drawing/2014/main" id="{CF4A43C1-0A62-7BE2-C4B5-3A11043729A3}"/>
              </a:ext>
            </a:extLst>
          </p:cNvPr>
          <p:cNvPicPr>
            <a:picLocks noChangeAspect="1"/>
          </p:cNvPicPr>
          <p:nvPr/>
        </p:nvPicPr>
        <p:blipFill>
          <a:blip r:embed="rId2"/>
          <a:srcRect b="89961"/>
          <a:stretch/>
        </p:blipFill>
        <p:spPr>
          <a:xfrm>
            <a:off x="822960" y="1912013"/>
            <a:ext cx="3542016" cy="297787"/>
          </a:xfrm>
          <a:prstGeom prst="rect">
            <a:avLst/>
          </a:prstGeom>
          <a:ln w="12700">
            <a:solidFill>
              <a:schemeClr val="tx1"/>
            </a:solidFill>
          </a:ln>
        </p:spPr>
      </p:pic>
      <p:sp>
        <p:nvSpPr>
          <p:cNvPr id="6" name="TextBox 5">
            <a:extLst>
              <a:ext uri="{FF2B5EF4-FFF2-40B4-BE49-F238E27FC236}">
                <a16:creationId xmlns:a16="http://schemas.microsoft.com/office/drawing/2014/main" id="{1D63ED8E-C8A6-ADA1-9232-4C0A608A366F}"/>
              </a:ext>
            </a:extLst>
          </p:cNvPr>
          <p:cNvSpPr txBox="1"/>
          <p:nvPr/>
        </p:nvSpPr>
        <p:spPr>
          <a:xfrm>
            <a:off x="939302" y="5292801"/>
            <a:ext cx="7299960" cy="830997"/>
          </a:xfrm>
          <a:prstGeom prst="rect">
            <a:avLst/>
          </a:prstGeom>
          <a:noFill/>
        </p:spPr>
        <p:txBody>
          <a:bodyPr wrap="square" rtlCol="0">
            <a:spAutoFit/>
          </a:bodyPr>
          <a:lstStyle/>
          <a:p>
            <a:r>
              <a:rPr lang="en-US" sz="2400" dirty="0" err="1"/>
              <a:t>Seleccione</a:t>
            </a:r>
            <a:r>
              <a:rPr lang="en-US" sz="2400" dirty="0"/>
              <a:t> hasta 20 Universidad para que </a:t>
            </a:r>
            <a:r>
              <a:rPr lang="en-US" sz="2400" dirty="0" err="1"/>
              <a:t>reciban</a:t>
            </a:r>
            <a:r>
              <a:rPr lang="en-US" sz="2400" dirty="0"/>
              <a:t> la </a:t>
            </a:r>
            <a:r>
              <a:rPr lang="en-US" sz="2400" dirty="0" err="1"/>
              <a:t>información</a:t>
            </a:r>
            <a:r>
              <a:rPr lang="en-US" sz="2400" dirty="0"/>
              <a:t> de </a:t>
            </a:r>
            <a:r>
              <a:rPr lang="en-US" sz="2400" dirty="0" err="1"/>
              <a:t>su</a:t>
            </a:r>
            <a:r>
              <a:rPr lang="en-US" sz="2400" dirty="0"/>
              <a:t> FAFSA</a:t>
            </a:r>
          </a:p>
        </p:txBody>
      </p:sp>
      <p:pic>
        <p:nvPicPr>
          <p:cNvPr id="9" name="Picture 8">
            <a:extLst>
              <a:ext uri="{FF2B5EF4-FFF2-40B4-BE49-F238E27FC236}">
                <a16:creationId xmlns:a16="http://schemas.microsoft.com/office/drawing/2014/main" id="{177CDAC9-C99A-1373-F69B-7A49096F3790}"/>
              </a:ext>
            </a:extLst>
          </p:cNvPr>
          <p:cNvPicPr>
            <a:picLocks noChangeAspect="1"/>
          </p:cNvPicPr>
          <p:nvPr/>
        </p:nvPicPr>
        <p:blipFill>
          <a:blip r:embed="rId3"/>
          <a:srcRect b="2722"/>
          <a:stretch/>
        </p:blipFill>
        <p:spPr>
          <a:xfrm>
            <a:off x="822960" y="2210843"/>
            <a:ext cx="3542016" cy="3046957"/>
          </a:xfrm>
          <a:prstGeom prst="rect">
            <a:avLst/>
          </a:prstGeom>
        </p:spPr>
      </p:pic>
      <p:pic>
        <p:nvPicPr>
          <p:cNvPr id="11" name="Picture 10">
            <a:extLst>
              <a:ext uri="{FF2B5EF4-FFF2-40B4-BE49-F238E27FC236}">
                <a16:creationId xmlns:a16="http://schemas.microsoft.com/office/drawing/2014/main" id="{1BF7825E-3A48-1A87-1A15-B1003A1C84F0}"/>
              </a:ext>
            </a:extLst>
          </p:cNvPr>
          <p:cNvPicPr>
            <a:picLocks noChangeAspect="1"/>
          </p:cNvPicPr>
          <p:nvPr/>
        </p:nvPicPr>
        <p:blipFill>
          <a:blip r:embed="rId4"/>
          <a:srcRect b="-365"/>
          <a:stretch/>
        </p:blipFill>
        <p:spPr>
          <a:xfrm>
            <a:off x="4697248" y="1772362"/>
            <a:ext cx="3542014" cy="3485438"/>
          </a:xfrm>
          <a:prstGeom prst="rect">
            <a:avLst/>
          </a:prstGeom>
        </p:spPr>
      </p:pic>
    </p:spTree>
    <p:extLst>
      <p:ext uri="{BB962C8B-B14F-4D97-AF65-F5344CB8AC3E}">
        <p14:creationId xmlns:p14="http://schemas.microsoft.com/office/powerpoint/2010/main" val="4111752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275A-5D4C-4606-4C94-DF090F880CF1}"/>
              </a:ext>
            </a:extLst>
          </p:cNvPr>
          <p:cNvSpPr>
            <a:spLocks noGrp="1"/>
          </p:cNvSpPr>
          <p:nvPr>
            <p:ph type="title"/>
          </p:nvPr>
        </p:nvSpPr>
        <p:spPr/>
        <p:txBody>
          <a:bodyPr>
            <a:normAutofit/>
          </a:bodyPr>
          <a:lstStyle/>
          <a:p>
            <a:r>
              <a:rPr lang="en-US" sz="4400" dirty="0" err="1"/>
              <a:t>Pagina</a:t>
            </a:r>
            <a:r>
              <a:rPr lang="en-US" sz="4400" dirty="0"/>
              <a:t> de </a:t>
            </a:r>
            <a:r>
              <a:rPr lang="en-US" sz="4400" dirty="0" err="1"/>
              <a:t>Revisión</a:t>
            </a:r>
            <a:r>
              <a:rPr lang="en-US" sz="4400" dirty="0"/>
              <a:t> del </a:t>
            </a:r>
            <a:r>
              <a:rPr lang="en-US" sz="4400" dirty="0" err="1"/>
              <a:t>Estudiante</a:t>
            </a:r>
            <a:r>
              <a:rPr lang="en-US" sz="4400" dirty="0"/>
              <a:t> </a:t>
            </a:r>
          </a:p>
        </p:txBody>
      </p:sp>
      <p:grpSp>
        <p:nvGrpSpPr>
          <p:cNvPr id="6" name="Group 5">
            <a:extLst>
              <a:ext uri="{FF2B5EF4-FFF2-40B4-BE49-F238E27FC236}">
                <a16:creationId xmlns:a16="http://schemas.microsoft.com/office/drawing/2014/main" id="{6E055F33-55B8-D579-26FF-C3468A8F80EB}"/>
              </a:ext>
            </a:extLst>
          </p:cNvPr>
          <p:cNvGrpSpPr/>
          <p:nvPr/>
        </p:nvGrpSpPr>
        <p:grpSpPr>
          <a:xfrm>
            <a:off x="1523999" y="1752600"/>
            <a:ext cx="5638801" cy="4572000"/>
            <a:chOff x="1523999" y="1828800"/>
            <a:chExt cx="5826330" cy="4495799"/>
          </a:xfrm>
        </p:grpSpPr>
        <p:pic>
          <p:nvPicPr>
            <p:cNvPr id="3" name="Google Shape;698;p62">
              <a:extLst>
                <a:ext uri="{FF2B5EF4-FFF2-40B4-BE49-F238E27FC236}">
                  <a16:creationId xmlns:a16="http://schemas.microsoft.com/office/drawing/2014/main" id="{3674D3B0-4B6E-4398-E3EC-EE8C59A608DD}"/>
                </a:ext>
              </a:extLst>
            </p:cNvPr>
            <p:cNvPicPr preferRelativeResize="0"/>
            <p:nvPr/>
          </p:nvPicPr>
          <p:blipFill rotWithShape="1">
            <a:blip r:embed="rId2">
              <a:alphaModFix/>
            </a:blip>
            <a:srcRect b="91103"/>
            <a:stretch/>
          </p:blipFill>
          <p:spPr>
            <a:xfrm>
              <a:off x="1524000" y="1828800"/>
              <a:ext cx="5826329" cy="381000"/>
            </a:xfrm>
            <a:prstGeom prst="rect">
              <a:avLst/>
            </a:prstGeom>
            <a:noFill/>
            <a:ln>
              <a:noFill/>
            </a:ln>
          </p:spPr>
        </p:pic>
        <p:pic>
          <p:nvPicPr>
            <p:cNvPr id="5" name="Picture 4">
              <a:extLst>
                <a:ext uri="{FF2B5EF4-FFF2-40B4-BE49-F238E27FC236}">
                  <a16:creationId xmlns:a16="http://schemas.microsoft.com/office/drawing/2014/main" id="{6EA14521-8463-0D76-8E34-81D57AD55BC4}"/>
                </a:ext>
              </a:extLst>
            </p:cNvPr>
            <p:cNvPicPr>
              <a:picLocks noChangeAspect="1"/>
            </p:cNvPicPr>
            <p:nvPr/>
          </p:nvPicPr>
          <p:blipFill>
            <a:blip r:embed="rId3"/>
            <a:stretch>
              <a:fillRect/>
            </a:stretch>
          </p:blipFill>
          <p:spPr>
            <a:xfrm>
              <a:off x="1523999" y="2209799"/>
              <a:ext cx="5826329" cy="4114800"/>
            </a:xfrm>
            <a:prstGeom prst="rect">
              <a:avLst/>
            </a:prstGeom>
          </p:spPr>
        </p:pic>
      </p:grpSp>
    </p:spTree>
    <p:extLst>
      <p:ext uri="{BB962C8B-B14F-4D97-AF65-F5344CB8AC3E}">
        <p14:creationId xmlns:p14="http://schemas.microsoft.com/office/powerpoint/2010/main" val="536302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3198" y="286603"/>
            <a:ext cx="8400802" cy="1450757"/>
          </a:xfrm>
        </p:spPr>
        <p:txBody>
          <a:bodyPr>
            <a:normAutofit fontScale="90000"/>
          </a:bodyPr>
          <a:lstStyle/>
          <a:p>
            <a:r>
              <a:rPr lang="en-US" dirty="0">
                <a:solidFill>
                  <a:schemeClr val="tx1"/>
                </a:solidFill>
              </a:rPr>
              <a:t>¿</a:t>
            </a:r>
            <a:r>
              <a:rPr lang="en-US" dirty="0" err="1">
                <a:solidFill>
                  <a:schemeClr val="tx1"/>
                </a:solidFill>
              </a:rPr>
              <a:t>Qué</a:t>
            </a:r>
            <a:r>
              <a:rPr lang="en-US" dirty="0">
                <a:solidFill>
                  <a:schemeClr val="tx1"/>
                </a:solidFill>
              </a:rPr>
              <a:t> es </a:t>
            </a:r>
            <a:r>
              <a:rPr lang="en-US" dirty="0" err="1">
                <a:solidFill>
                  <a:schemeClr val="tx1"/>
                </a:solidFill>
              </a:rPr>
              <a:t>el</a:t>
            </a:r>
            <a:r>
              <a:rPr lang="en-US" dirty="0">
                <a:solidFill>
                  <a:schemeClr val="tx1"/>
                </a:solidFill>
              </a:rPr>
              <a:t> </a:t>
            </a:r>
            <a:r>
              <a:rPr lang="en-US" dirty="0" err="1">
                <a:solidFill>
                  <a:schemeClr val="tx1"/>
                </a:solidFill>
              </a:rPr>
              <a:t>Indice</a:t>
            </a:r>
            <a:r>
              <a:rPr lang="en-US" dirty="0">
                <a:solidFill>
                  <a:schemeClr val="tx1"/>
                </a:solidFill>
              </a:rPr>
              <a:t> de </a:t>
            </a:r>
            <a:r>
              <a:rPr lang="en-US" dirty="0" err="1">
                <a:solidFill>
                  <a:schemeClr val="tx1"/>
                </a:solidFill>
              </a:rPr>
              <a:t>Ayuda</a:t>
            </a:r>
            <a:r>
              <a:rPr lang="en-US" dirty="0">
                <a:solidFill>
                  <a:schemeClr val="tx1"/>
                </a:solidFill>
              </a:rPr>
              <a:t> </a:t>
            </a:r>
            <a:r>
              <a:rPr lang="en-US" dirty="0" err="1">
                <a:solidFill>
                  <a:schemeClr val="tx1"/>
                </a:solidFill>
              </a:rPr>
              <a:t>Estudiantil</a:t>
            </a:r>
            <a:r>
              <a:rPr lang="en-US" dirty="0">
                <a:solidFill>
                  <a:schemeClr val="tx1"/>
                </a:solidFill>
              </a:rPr>
              <a:t> (Student Aid Index -SAI)?</a:t>
            </a:r>
          </a:p>
        </p:txBody>
      </p:sp>
      <p:sp>
        <p:nvSpPr>
          <p:cNvPr id="3" name="Content Placeholder 2"/>
          <p:cNvSpPr>
            <a:spLocks noGrp="1"/>
          </p:cNvSpPr>
          <p:nvPr>
            <p:ph idx="1"/>
          </p:nvPr>
        </p:nvSpPr>
        <p:spPr>
          <a:xfrm>
            <a:off x="857781" y="1905000"/>
            <a:ext cx="7371819" cy="4224438"/>
          </a:xfrm>
        </p:spPr>
        <p:txBody>
          <a:bodyPr>
            <a:normAutofit fontScale="92500" lnSpcReduction="10000"/>
          </a:bodyPr>
          <a:lstStyle/>
          <a:p>
            <a:pPr marL="0" indent="0">
              <a:buClr>
                <a:schemeClr val="accent2"/>
              </a:buClr>
              <a:buNone/>
            </a:pPr>
            <a:r>
              <a:rPr lang="en-US" sz="2400" dirty="0"/>
              <a:t>Es un </a:t>
            </a:r>
            <a:r>
              <a:rPr lang="es-ES" sz="2400" kern="1200" dirty="0">
                <a:solidFill>
                  <a:prstClr val="black">
                    <a:hueOff val="0"/>
                    <a:satOff val="0"/>
                    <a:lumOff val="0"/>
                    <a:alphaOff val="0"/>
                  </a:prstClr>
                </a:solidFill>
                <a:latin typeface="Calibri" panose="020F0502020204030204"/>
                <a:ea typeface="+mn-ea"/>
                <a:cs typeface="+mn-cs"/>
              </a:rPr>
              <a:t>í</a:t>
            </a:r>
            <a:r>
              <a:rPr lang="en-US" sz="2400" dirty="0" err="1"/>
              <a:t>ndice</a:t>
            </a:r>
            <a:r>
              <a:rPr lang="en-US" sz="2400" dirty="0"/>
              <a:t> </a:t>
            </a:r>
            <a:r>
              <a:rPr lang="en-US" sz="2400" dirty="0" err="1"/>
              <a:t>usado</a:t>
            </a:r>
            <a:r>
              <a:rPr lang="en-US" sz="2400" dirty="0"/>
              <a:t> </a:t>
            </a:r>
            <a:r>
              <a:rPr lang="en-US" sz="2400" dirty="0" err="1"/>
              <a:t>por</a:t>
            </a:r>
            <a:r>
              <a:rPr lang="en-US" sz="2400" dirty="0"/>
              <a:t> las Universidad para </a:t>
            </a:r>
            <a:r>
              <a:rPr lang="en-US" sz="2400" dirty="0" err="1"/>
              <a:t>determinar</a:t>
            </a:r>
            <a:r>
              <a:rPr lang="en-US" sz="2400" dirty="0"/>
              <a:t> la </a:t>
            </a:r>
            <a:r>
              <a:rPr lang="en-US" sz="2400" dirty="0" err="1"/>
              <a:t>elegibilidad</a:t>
            </a:r>
            <a:r>
              <a:rPr lang="en-US" sz="2400" dirty="0"/>
              <a:t> de </a:t>
            </a:r>
            <a:r>
              <a:rPr lang="en-US" sz="2400" dirty="0" err="1"/>
              <a:t>ayuda</a:t>
            </a:r>
            <a:r>
              <a:rPr lang="en-US" sz="2400" dirty="0"/>
              <a:t> </a:t>
            </a:r>
            <a:r>
              <a:rPr lang="en-US" sz="2400" dirty="0" err="1"/>
              <a:t>financiera</a:t>
            </a:r>
            <a:r>
              <a:rPr lang="en-US" sz="2400" dirty="0"/>
              <a:t>. </a:t>
            </a:r>
          </a:p>
          <a:p>
            <a:pPr marL="0" indent="0">
              <a:spcBef>
                <a:spcPts val="1200"/>
              </a:spcBef>
              <a:buClr>
                <a:schemeClr val="accent2"/>
              </a:buClr>
              <a:buSzPct val="100000"/>
              <a:buNone/>
            </a:pPr>
            <a:r>
              <a:rPr lang="en-US" sz="2400" dirty="0"/>
              <a:t>Es </a:t>
            </a:r>
            <a:r>
              <a:rPr lang="en-US" sz="2400" dirty="0" err="1"/>
              <a:t>calculado</a:t>
            </a:r>
            <a:r>
              <a:rPr lang="en-US" sz="2400" dirty="0"/>
              <a:t> </a:t>
            </a:r>
            <a:r>
              <a:rPr lang="en-US" sz="2400" dirty="0" err="1"/>
              <a:t>usando</a:t>
            </a:r>
            <a:r>
              <a:rPr lang="en-US" sz="2400" dirty="0"/>
              <a:t> </a:t>
            </a:r>
            <a:r>
              <a:rPr lang="en-US" sz="2400" dirty="0" err="1"/>
              <a:t>información</a:t>
            </a:r>
            <a:r>
              <a:rPr lang="en-US" sz="2400" dirty="0"/>
              <a:t> </a:t>
            </a:r>
            <a:r>
              <a:rPr lang="en-US" sz="2400" dirty="0" err="1"/>
              <a:t>proporcionada</a:t>
            </a:r>
            <a:r>
              <a:rPr lang="en-US" sz="2400" dirty="0"/>
              <a:t> </a:t>
            </a:r>
            <a:r>
              <a:rPr lang="en-US" sz="2400" dirty="0" err="1"/>
              <a:t>en</a:t>
            </a:r>
            <a:r>
              <a:rPr lang="en-US" sz="2400" dirty="0"/>
              <a:t> la FAFSA.</a:t>
            </a:r>
          </a:p>
          <a:p>
            <a:pPr marL="0" indent="0">
              <a:spcBef>
                <a:spcPts val="1200"/>
              </a:spcBef>
              <a:buClr>
                <a:schemeClr val="accent2"/>
              </a:buClr>
              <a:buSzPct val="100000"/>
              <a:buNone/>
            </a:pPr>
            <a:r>
              <a:rPr lang="en-US" sz="2400" dirty="0" err="1"/>
              <a:t>Siempre</a:t>
            </a:r>
            <a:r>
              <a:rPr lang="en-US" sz="2400" dirty="0"/>
              <a:t> se </a:t>
            </a:r>
            <a:r>
              <a:rPr lang="en-US" sz="2400" dirty="0" err="1"/>
              <a:t>mantiene</a:t>
            </a:r>
            <a:r>
              <a:rPr lang="en-US" sz="2400" dirty="0"/>
              <a:t> </a:t>
            </a:r>
            <a:r>
              <a:rPr lang="en-US" sz="2400" dirty="0" err="1"/>
              <a:t>igual</a:t>
            </a:r>
            <a:r>
              <a:rPr lang="en-US" sz="2400" dirty="0"/>
              <a:t> </a:t>
            </a:r>
            <a:r>
              <a:rPr lang="en-US" sz="2400" dirty="0" err="1"/>
              <a:t>independientemente</a:t>
            </a:r>
            <a:r>
              <a:rPr lang="en-US" sz="2400" dirty="0"/>
              <a:t> de la Universidad. </a:t>
            </a:r>
          </a:p>
          <a:p>
            <a:pPr marL="0" indent="0">
              <a:spcBef>
                <a:spcPts val="1200"/>
              </a:spcBef>
              <a:buClr>
                <a:schemeClr val="accent2"/>
              </a:buClr>
              <a:buSzPct val="100000"/>
              <a:buNone/>
            </a:pPr>
            <a:r>
              <a:rPr lang="en-US" sz="2400" dirty="0"/>
              <a:t>No es </a:t>
            </a:r>
            <a:r>
              <a:rPr lang="en-US" sz="2400" dirty="0" err="1"/>
              <a:t>el</a:t>
            </a:r>
            <a:r>
              <a:rPr lang="en-US" sz="2400" dirty="0"/>
              <a:t> </a:t>
            </a:r>
            <a:r>
              <a:rPr lang="en-US" sz="2400" dirty="0" err="1"/>
              <a:t>monto</a:t>
            </a:r>
            <a:r>
              <a:rPr lang="en-US" sz="2400" dirty="0"/>
              <a:t> de dinero que se </a:t>
            </a:r>
            <a:r>
              <a:rPr lang="en-US" sz="2400" dirty="0" err="1"/>
              <a:t>debe</a:t>
            </a:r>
            <a:r>
              <a:rPr lang="en-US" sz="2400" dirty="0"/>
              <a:t> a la Universidad.</a:t>
            </a:r>
          </a:p>
          <a:p>
            <a:pPr marL="0" indent="0">
              <a:spcBef>
                <a:spcPts val="1200"/>
              </a:spcBef>
              <a:buClr>
                <a:schemeClr val="accent2"/>
              </a:buClr>
              <a:buSzPct val="100000"/>
              <a:buNone/>
            </a:pPr>
            <a:r>
              <a:rPr lang="en-US" sz="2400" dirty="0"/>
              <a:t>Es </a:t>
            </a:r>
            <a:r>
              <a:rPr lang="en-US" sz="2400" dirty="0" err="1"/>
              <a:t>basado</a:t>
            </a:r>
            <a:r>
              <a:rPr lang="en-US" sz="2400" dirty="0"/>
              <a:t> </a:t>
            </a:r>
            <a:r>
              <a:rPr lang="en-US" sz="2400" dirty="0" err="1"/>
              <a:t>en</a:t>
            </a:r>
            <a:r>
              <a:rPr lang="en-US" sz="2400" dirty="0"/>
              <a:t> la </a:t>
            </a:r>
            <a:r>
              <a:rPr lang="en-US" sz="2400" dirty="0" err="1"/>
              <a:t>capacidad</a:t>
            </a:r>
            <a:r>
              <a:rPr lang="en-US" sz="2400" dirty="0"/>
              <a:t> para </a:t>
            </a:r>
            <a:r>
              <a:rPr lang="en-US" sz="2400" dirty="0" err="1"/>
              <a:t>pagar</a:t>
            </a:r>
            <a:r>
              <a:rPr lang="en-US" sz="2400" dirty="0"/>
              <a:t> la Universidad, no </a:t>
            </a:r>
            <a:r>
              <a:rPr lang="en-US" sz="2400" dirty="0" err="1"/>
              <a:t>en</a:t>
            </a:r>
            <a:r>
              <a:rPr lang="en-US" sz="2400" dirty="0"/>
              <a:t> la </a:t>
            </a:r>
            <a:r>
              <a:rPr lang="en-US" sz="2400" dirty="0" err="1"/>
              <a:t>voluntad</a:t>
            </a:r>
            <a:r>
              <a:rPr lang="en-US" sz="2400" dirty="0"/>
              <a:t>.</a:t>
            </a:r>
          </a:p>
          <a:p>
            <a:pPr marL="0" indent="0">
              <a:spcBef>
                <a:spcPts val="1200"/>
              </a:spcBef>
              <a:buClr>
                <a:schemeClr val="accent2"/>
              </a:buClr>
              <a:buSzPct val="100000"/>
              <a:buNone/>
            </a:pPr>
            <a:r>
              <a:rPr lang="en-US" sz="2400" dirty="0"/>
              <a:t>El </a:t>
            </a:r>
            <a:r>
              <a:rPr lang="en-US" sz="2400" dirty="0" err="1"/>
              <a:t>rango</a:t>
            </a:r>
            <a:r>
              <a:rPr lang="en-US" sz="2400" dirty="0"/>
              <a:t> </a:t>
            </a:r>
            <a:r>
              <a:rPr lang="en-US" sz="2400" dirty="0" err="1"/>
              <a:t>va</a:t>
            </a:r>
            <a:r>
              <a:rPr lang="en-US" sz="2400" dirty="0"/>
              <a:t> </a:t>
            </a:r>
            <a:r>
              <a:rPr lang="en-US" sz="2400" dirty="0" err="1"/>
              <a:t>desde</a:t>
            </a:r>
            <a:r>
              <a:rPr lang="en-US" sz="2400" dirty="0"/>
              <a:t> -1500 hasta 999,999</a:t>
            </a:r>
          </a:p>
          <a:p>
            <a:pPr marL="0" indent="0">
              <a:spcBef>
                <a:spcPts val="1200"/>
              </a:spcBef>
              <a:buClr>
                <a:schemeClr val="accent2"/>
              </a:buClr>
              <a:buSzPct val="100000"/>
              <a:buNone/>
            </a:pPr>
            <a:r>
              <a:rPr lang="en-US" sz="2400" dirty="0" err="1"/>
              <a:t>Mientras</a:t>
            </a:r>
            <a:r>
              <a:rPr lang="en-US" sz="2400" dirty="0"/>
              <a:t> mas bajo </a:t>
            </a:r>
            <a:r>
              <a:rPr lang="en-US" sz="2400" dirty="0" err="1"/>
              <a:t>el</a:t>
            </a:r>
            <a:r>
              <a:rPr lang="en-US" sz="2400" dirty="0"/>
              <a:t> SAI = mas </a:t>
            </a:r>
            <a:r>
              <a:rPr lang="en-US" sz="2400" dirty="0" err="1"/>
              <a:t>elegibilidad</a:t>
            </a:r>
            <a:r>
              <a:rPr lang="en-US" sz="2400" dirty="0"/>
              <a:t> para la </a:t>
            </a:r>
            <a:r>
              <a:rPr lang="en-US" sz="2400" dirty="0" err="1"/>
              <a:t>ayuda</a:t>
            </a:r>
            <a:r>
              <a:rPr lang="en-US" sz="2400" dirty="0"/>
              <a:t> </a:t>
            </a:r>
            <a:r>
              <a:rPr lang="en-US" sz="2400" dirty="0" err="1"/>
              <a:t>financiera</a:t>
            </a:r>
            <a:r>
              <a:rPr lang="en-US" sz="2400" dirty="0"/>
              <a:t>.</a:t>
            </a:r>
          </a:p>
        </p:txBody>
      </p:sp>
    </p:spTree>
    <p:extLst>
      <p:ext uri="{BB962C8B-B14F-4D97-AF65-F5344CB8AC3E}">
        <p14:creationId xmlns:p14="http://schemas.microsoft.com/office/powerpoint/2010/main" val="97491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275A-5D4C-4606-4C94-DF090F880CF1}"/>
              </a:ext>
            </a:extLst>
          </p:cNvPr>
          <p:cNvSpPr>
            <a:spLocks noGrp="1"/>
          </p:cNvSpPr>
          <p:nvPr>
            <p:ph type="title"/>
          </p:nvPr>
        </p:nvSpPr>
        <p:spPr/>
        <p:txBody>
          <a:bodyPr/>
          <a:lstStyle/>
          <a:p>
            <a:r>
              <a:rPr lang="en-US" dirty="0" err="1"/>
              <a:t>Pagina</a:t>
            </a:r>
            <a:r>
              <a:rPr lang="en-US" dirty="0"/>
              <a:t> de </a:t>
            </a:r>
            <a:r>
              <a:rPr lang="en-US" dirty="0" err="1"/>
              <a:t>Revisión</a:t>
            </a:r>
            <a:r>
              <a:rPr lang="en-US" dirty="0"/>
              <a:t> del </a:t>
            </a:r>
            <a:r>
              <a:rPr lang="en-US" dirty="0" err="1"/>
              <a:t>Estudiante</a:t>
            </a:r>
            <a:r>
              <a:rPr lang="en-US" dirty="0"/>
              <a:t> (cont’d)</a:t>
            </a:r>
          </a:p>
        </p:txBody>
      </p:sp>
      <p:pic>
        <p:nvPicPr>
          <p:cNvPr id="4" name="Google Shape;708;p63">
            <a:extLst>
              <a:ext uri="{FF2B5EF4-FFF2-40B4-BE49-F238E27FC236}">
                <a16:creationId xmlns:a16="http://schemas.microsoft.com/office/drawing/2014/main" id="{5885BEB5-471B-19C4-1811-74E189851C7A}"/>
              </a:ext>
            </a:extLst>
          </p:cNvPr>
          <p:cNvPicPr preferRelativeResize="0"/>
          <p:nvPr/>
        </p:nvPicPr>
        <p:blipFill rotWithShape="1">
          <a:blip r:embed="rId2">
            <a:alphaModFix/>
          </a:blip>
          <a:srcRect/>
          <a:stretch/>
        </p:blipFill>
        <p:spPr>
          <a:xfrm>
            <a:off x="944477" y="1828800"/>
            <a:ext cx="7255045" cy="4474723"/>
          </a:xfrm>
          <a:prstGeom prst="rect">
            <a:avLst/>
          </a:prstGeom>
          <a:noFill/>
          <a:ln>
            <a:noFill/>
          </a:ln>
        </p:spPr>
      </p:pic>
    </p:spTree>
    <p:extLst>
      <p:ext uri="{BB962C8B-B14F-4D97-AF65-F5344CB8AC3E}">
        <p14:creationId xmlns:p14="http://schemas.microsoft.com/office/powerpoint/2010/main" val="1162940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E43C-476D-0C00-C869-ECE482ABB100}"/>
              </a:ext>
            </a:extLst>
          </p:cNvPr>
          <p:cNvSpPr>
            <a:spLocks noGrp="1"/>
          </p:cNvSpPr>
          <p:nvPr>
            <p:ph type="title"/>
          </p:nvPr>
        </p:nvSpPr>
        <p:spPr/>
        <p:txBody>
          <a:bodyPr/>
          <a:lstStyle/>
          <a:p>
            <a:r>
              <a:rPr lang="en-US" dirty="0" err="1"/>
              <a:t>Firma</a:t>
            </a:r>
            <a:r>
              <a:rPr lang="en-US" dirty="0"/>
              <a:t> del </a:t>
            </a:r>
            <a:r>
              <a:rPr lang="en-US" dirty="0" err="1"/>
              <a:t>Estudiante</a:t>
            </a:r>
            <a:endParaRPr lang="en-US" dirty="0"/>
          </a:p>
        </p:txBody>
      </p:sp>
      <p:pic>
        <p:nvPicPr>
          <p:cNvPr id="5" name="Google Shape;720;p64">
            <a:extLst>
              <a:ext uri="{FF2B5EF4-FFF2-40B4-BE49-F238E27FC236}">
                <a16:creationId xmlns:a16="http://schemas.microsoft.com/office/drawing/2014/main" id="{80DFB623-20BC-D5CF-7E9D-0FF03F104F21}"/>
              </a:ext>
            </a:extLst>
          </p:cNvPr>
          <p:cNvPicPr preferRelativeResize="0">
            <a:picLocks noGrp="1"/>
          </p:cNvPicPr>
          <p:nvPr>
            <p:ph sz="half" idx="1"/>
          </p:nvPr>
        </p:nvPicPr>
        <p:blipFill rotWithShape="1">
          <a:blip r:embed="rId2">
            <a:alphaModFix/>
          </a:blip>
          <a:srcRect b="87717"/>
          <a:stretch/>
        </p:blipFill>
        <p:spPr>
          <a:xfrm>
            <a:off x="859721" y="1861634"/>
            <a:ext cx="3724364" cy="499509"/>
          </a:xfrm>
          <a:prstGeom prst="rect">
            <a:avLst/>
          </a:prstGeom>
          <a:noFill/>
          <a:ln>
            <a:noFill/>
          </a:ln>
        </p:spPr>
      </p:pic>
      <p:pic>
        <p:nvPicPr>
          <p:cNvPr id="4" name="Picture 3">
            <a:extLst>
              <a:ext uri="{FF2B5EF4-FFF2-40B4-BE49-F238E27FC236}">
                <a16:creationId xmlns:a16="http://schemas.microsoft.com/office/drawing/2014/main" id="{46521CEE-CAE2-1EBA-D3F4-48014A70F256}"/>
              </a:ext>
            </a:extLst>
          </p:cNvPr>
          <p:cNvPicPr>
            <a:picLocks noChangeAspect="1"/>
          </p:cNvPicPr>
          <p:nvPr/>
        </p:nvPicPr>
        <p:blipFill>
          <a:blip r:embed="rId3"/>
          <a:stretch>
            <a:fillRect/>
          </a:stretch>
        </p:blipFill>
        <p:spPr>
          <a:xfrm>
            <a:off x="675484" y="2346266"/>
            <a:ext cx="3993768" cy="3521133"/>
          </a:xfrm>
          <a:prstGeom prst="rect">
            <a:avLst/>
          </a:prstGeom>
        </p:spPr>
      </p:pic>
      <p:pic>
        <p:nvPicPr>
          <p:cNvPr id="20" name="Picture 19">
            <a:extLst>
              <a:ext uri="{FF2B5EF4-FFF2-40B4-BE49-F238E27FC236}">
                <a16:creationId xmlns:a16="http://schemas.microsoft.com/office/drawing/2014/main" id="{35A1CF1A-F85B-11D8-A646-5ED326E36114}"/>
              </a:ext>
            </a:extLst>
          </p:cNvPr>
          <p:cNvPicPr>
            <a:picLocks noChangeAspect="1"/>
          </p:cNvPicPr>
          <p:nvPr/>
        </p:nvPicPr>
        <p:blipFill>
          <a:blip r:embed="rId4"/>
          <a:stretch>
            <a:fillRect/>
          </a:stretch>
        </p:blipFill>
        <p:spPr>
          <a:xfrm>
            <a:off x="4768322" y="1821670"/>
            <a:ext cx="3886742" cy="3905795"/>
          </a:xfrm>
          <a:prstGeom prst="rect">
            <a:avLst/>
          </a:prstGeom>
        </p:spPr>
      </p:pic>
      <p:sp>
        <p:nvSpPr>
          <p:cNvPr id="21" name="Arrow: Left 20">
            <a:extLst>
              <a:ext uri="{FF2B5EF4-FFF2-40B4-BE49-F238E27FC236}">
                <a16:creationId xmlns:a16="http://schemas.microsoft.com/office/drawing/2014/main" id="{EC1528D5-A0BD-BC9A-8512-AA8E5A438AE4}"/>
              </a:ext>
            </a:extLst>
          </p:cNvPr>
          <p:cNvSpPr/>
          <p:nvPr/>
        </p:nvSpPr>
        <p:spPr>
          <a:xfrm>
            <a:off x="8340783" y="5242833"/>
            <a:ext cx="685759"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58E1E71C-EE01-FAA8-21F1-0A8887A4BA72}"/>
              </a:ext>
            </a:extLst>
          </p:cNvPr>
          <p:cNvSpPr/>
          <p:nvPr/>
        </p:nvSpPr>
        <p:spPr>
          <a:xfrm>
            <a:off x="4228014" y="4640674"/>
            <a:ext cx="62547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6260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2E68-CE5F-324C-571B-E8529C3D4305}"/>
              </a:ext>
            </a:extLst>
          </p:cNvPr>
          <p:cNvSpPr>
            <a:spLocks noGrp="1"/>
          </p:cNvSpPr>
          <p:nvPr>
            <p:ph type="title"/>
          </p:nvPr>
        </p:nvSpPr>
        <p:spPr/>
        <p:txBody>
          <a:bodyPr>
            <a:normAutofit/>
          </a:bodyPr>
          <a:lstStyle/>
          <a:p>
            <a:r>
              <a:rPr lang="en-US" dirty="0" err="1"/>
              <a:t>Sección</a:t>
            </a:r>
            <a:r>
              <a:rPr lang="en-US" dirty="0"/>
              <a:t> del </a:t>
            </a:r>
            <a:r>
              <a:rPr lang="en-US" dirty="0" err="1"/>
              <a:t>Estudiante</a:t>
            </a:r>
            <a:r>
              <a:rPr lang="en-US" dirty="0"/>
              <a:t> </a:t>
            </a:r>
            <a:r>
              <a:rPr lang="en-US" dirty="0" err="1"/>
              <a:t>Completa</a:t>
            </a:r>
            <a:endParaRPr lang="en-US" dirty="0"/>
          </a:p>
        </p:txBody>
      </p:sp>
      <p:sp>
        <p:nvSpPr>
          <p:cNvPr id="4" name="Content Placeholder 3">
            <a:extLst>
              <a:ext uri="{FF2B5EF4-FFF2-40B4-BE49-F238E27FC236}">
                <a16:creationId xmlns:a16="http://schemas.microsoft.com/office/drawing/2014/main" id="{E1AECAE6-7C83-8E51-8066-21F92AD94BAD}"/>
              </a:ext>
            </a:extLst>
          </p:cNvPr>
          <p:cNvSpPr>
            <a:spLocks noGrp="1"/>
          </p:cNvSpPr>
          <p:nvPr>
            <p:ph sz="half" idx="2"/>
          </p:nvPr>
        </p:nvSpPr>
        <p:spPr/>
        <p:txBody>
          <a:bodyPr/>
          <a:lstStyle/>
          <a:p>
            <a:endParaRPr lang="en-US" dirty="0"/>
          </a:p>
        </p:txBody>
      </p:sp>
      <p:pic>
        <p:nvPicPr>
          <p:cNvPr id="5" name="Google Shape;734;p66">
            <a:extLst>
              <a:ext uri="{FF2B5EF4-FFF2-40B4-BE49-F238E27FC236}">
                <a16:creationId xmlns:a16="http://schemas.microsoft.com/office/drawing/2014/main" id="{3182A0A0-2493-12C2-BE0E-F0E364A860A6}"/>
              </a:ext>
            </a:extLst>
          </p:cNvPr>
          <p:cNvPicPr preferRelativeResize="0">
            <a:picLocks noGrp="1"/>
          </p:cNvPicPr>
          <p:nvPr>
            <p:ph sz="half" idx="1"/>
          </p:nvPr>
        </p:nvPicPr>
        <p:blipFill rotWithShape="1">
          <a:blip r:embed="rId2">
            <a:alphaModFix/>
          </a:blip>
          <a:srcRect/>
          <a:stretch/>
        </p:blipFill>
        <p:spPr>
          <a:xfrm>
            <a:off x="822325" y="1845734"/>
            <a:ext cx="3703638" cy="4023359"/>
          </a:xfrm>
          <a:prstGeom prst="rect">
            <a:avLst/>
          </a:prstGeom>
          <a:noFill/>
          <a:ln>
            <a:noFill/>
          </a:ln>
        </p:spPr>
      </p:pic>
      <p:pic>
        <p:nvPicPr>
          <p:cNvPr id="6" name="Google Shape;735;p66">
            <a:extLst>
              <a:ext uri="{FF2B5EF4-FFF2-40B4-BE49-F238E27FC236}">
                <a16:creationId xmlns:a16="http://schemas.microsoft.com/office/drawing/2014/main" id="{26E5981D-EF96-4461-7971-04314AF2F438}"/>
              </a:ext>
            </a:extLst>
          </p:cNvPr>
          <p:cNvPicPr preferRelativeResize="0"/>
          <p:nvPr/>
        </p:nvPicPr>
        <p:blipFill rotWithShape="1">
          <a:blip r:embed="rId3">
            <a:alphaModFix/>
          </a:blip>
          <a:srcRect/>
          <a:stretch/>
        </p:blipFill>
        <p:spPr>
          <a:xfrm>
            <a:off x="4594860" y="1742421"/>
            <a:ext cx="4341812" cy="4353580"/>
          </a:xfrm>
          <a:prstGeom prst="rect">
            <a:avLst/>
          </a:prstGeom>
          <a:noFill/>
          <a:ln>
            <a:noFill/>
          </a:ln>
        </p:spPr>
      </p:pic>
    </p:spTree>
    <p:extLst>
      <p:ext uri="{BB962C8B-B14F-4D97-AF65-F5344CB8AC3E}">
        <p14:creationId xmlns:p14="http://schemas.microsoft.com/office/powerpoint/2010/main" val="1670781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B1BD-6083-4804-553B-FA49D9982E91}"/>
              </a:ext>
            </a:extLst>
          </p:cNvPr>
          <p:cNvSpPr>
            <a:spLocks noGrp="1"/>
          </p:cNvSpPr>
          <p:nvPr>
            <p:ph type="title"/>
          </p:nvPr>
        </p:nvSpPr>
        <p:spPr/>
        <p:txBody>
          <a:bodyPr>
            <a:normAutofit/>
          </a:bodyPr>
          <a:lstStyle/>
          <a:p>
            <a:r>
              <a:rPr lang="en-US" dirty="0" err="1"/>
              <a:t>Correo</a:t>
            </a:r>
            <a:r>
              <a:rPr lang="en-US" dirty="0"/>
              <a:t> </a:t>
            </a:r>
            <a:r>
              <a:rPr lang="en-US" dirty="0" err="1"/>
              <a:t>electrónico</a:t>
            </a:r>
            <a:r>
              <a:rPr lang="en-US" dirty="0"/>
              <a:t> de </a:t>
            </a:r>
            <a:r>
              <a:rPr lang="en-US" dirty="0" err="1"/>
              <a:t>Invitación</a:t>
            </a:r>
            <a:r>
              <a:rPr lang="en-US" dirty="0"/>
              <a:t> a </a:t>
            </a:r>
            <a:r>
              <a:rPr lang="en-US" dirty="0" err="1"/>
              <a:t>los</a:t>
            </a:r>
            <a:r>
              <a:rPr lang="en-US" dirty="0"/>
              <a:t> Padres</a:t>
            </a:r>
          </a:p>
        </p:txBody>
      </p:sp>
      <p:pic>
        <p:nvPicPr>
          <p:cNvPr id="3" name="Google Shape;765;p70">
            <a:extLst>
              <a:ext uri="{FF2B5EF4-FFF2-40B4-BE49-F238E27FC236}">
                <a16:creationId xmlns:a16="http://schemas.microsoft.com/office/drawing/2014/main" id="{B4B224B9-D89B-28E2-80C0-2288FDCC5B20}"/>
              </a:ext>
            </a:extLst>
          </p:cNvPr>
          <p:cNvPicPr preferRelativeResize="0"/>
          <p:nvPr/>
        </p:nvPicPr>
        <p:blipFill rotWithShape="1">
          <a:blip r:embed="rId2">
            <a:alphaModFix/>
          </a:blip>
          <a:srcRect/>
          <a:stretch/>
        </p:blipFill>
        <p:spPr>
          <a:xfrm>
            <a:off x="523521" y="1904999"/>
            <a:ext cx="4429479" cy="4343401"/>
          </a:xfrm>
          <a:prstGeom prst="rect">
            <a:avLst/>
          </a:prstGeom>
          <a:noFill/>
          <a:ln>
            <a:noFill/>
          </a:ln>
        </p:spPr>
      </p:pic>
      <p:pic>
        <p:nvPicPr>
          <p:cNvPr id="4" name="Google Shape;766;p70">
            <a:extLst>
              <a:ext uri="{FF2B5EF4-FFF2-40B4-BE49-F238E27FC236}">
                <a16:creationId xmlns:a16="http://schemas.microsoft.com/office/drawing/2014/main" id="{10E5C08F-494E-7F2D-4A92-DD676C3BC234}"/>
              </a:ext>
            </a:extLst>
          </p:cNvPr>
          <p:cNvPicPr preferRelativeResize="0"/>
          <p:nvPr/>
        </p:nvPicPr>
        <p:blipFill rotWithShape="1">
          <a:blip r:embed="rId3">
            <a:alphaModFix/>
          </a:blip>
          <a:srcRect/>
          <a:stretch/>
        </p:blipFill>
        <p:spPr>
          <a:xfrm>
            <a:off x="5029200" y="2590800"/>
            <a:ext cx="3962400" cy="2743200"/>
          </a:xfrm>
          <a:prstGeom prst="rect">
            <a:avLst/>
          </a:prstGeom>
          <a:noFill/>
          <a:ln>
            <a:noFill/>
          </a:ln>
        </p:spPr>
      </p:pic>
    </p:spTree>
    <p:extLst>
      <p:ext uri="{BB962C8B-B14F-4D97-AF65-F5344CB8AC3E}">
        <p14:creationId xmlns:p14="http://schemas.microsoft.com/office/powerpoint/2010/main" val="4134076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7463-9BF8-92D3-F3B5-ADF4F9C62ECB}"/>
              </a:ext>
            </a:extLst>
          </p:cNvPr>
          <p:cNvSpPr>
            <a:spLocks noGrp="1"/>
          </p:cNvSpPr>
          <p:nvPr>
            <p:ph type="title"/>
          </p:nvPr>
        </p:nvSpPr>
        <p:spPr>
          <a:xfrm>
            <a:off x="381000" y="838200"/>
            <a:ext cx="2400300" cy="2286000"/>
          </a:xfrm>
        </p:spPr>
        <p:txBody>
          <a:bodyPr>
            <a:normAutofit/>
          </a:bodyPr>
          <a:lstStyle/>
          <a:p>
            <a:r>
              <a:rPr lang="en-US" dirty="0" err="1"/>
              <a:t>Acceso</a:t>
            </a:r>
            <a:r>
              <a:rPr lang="en-US" dirty="0"/>
              <a:t> de </a:t>
            </a:r>
            <a:r>
              <a:rPr lang="en-US" dirty="0" err="1"/>
              <a:t>los</a:t>
            </a:r>
            <a:r>
              <a:rPr lang="en-US" dirty="0"/>
              <a:t> Padres y Mis </a:t>
            </a:r>
            <a:r>
              <a:rPr lang="en-US" dirty="0" err="1"/>
              <a:t>Actividades</a:t>
            </a:r>
            <a:endParaRPr lang="en-US" dirty="0"/>
          </a:p>
        </p:txBody>
      </p:sp>
      <p:pic>
        <p:nvPicPr>
          <p:cNvPr id="5" name="Google Shape;773;p71">
            <a:extLst>
              <a:ext uri="{FF2B5EF4-FFF2-40B4-BE49-F238E27FC236}">
                <a16:creationId xmlns:a16="http://schemas.microsoft.com/office/drawing/2014/main" id="{48C163B1-AEAF-0D13-D064-AA172DED0A43}"/>
              </a:ext>
            </a:extLst>
          </p:cNvPr>
          <p:cNvPicPr preferRelativeResize="0">
            <a:picLocks noGrp="1"/>
          </p:cNvPicPr>
          <p:nvPr>
            <p:ph idx="1"/>
          </p:nvPr>
        </p:nvPicPr>
        <p:blipFill rotWithShape="1">
          <a:blip r:embed="rId2">
            <a:alphaModFix/>
          </a:blip>
          <a:srcRect/>
          <a:stretch/>
        </p:blipFill>
        <p:spPr>
          <a:xfrm>
            <a:off x="3429000" y="424644"/>
            <a:ext cx="4868863" cy="3379124"/>
          </a:xfrm>
          <a:prstGeom prst="rect">
            <a:avLst/>
          </a:prstGeom>
          <a:noFill/>
          <a:ln>
            <a:noFill/>
          </a:ln>
        </p:spPr>
      </p:pic>
      <p:pic>
        <p:nvPicPr>
          <p:cNvPr id="6" name="Google Shape;780;p72">
            <a:extLst>
              <a:ext uri="{FF2B5EF4-FFF2-40B4-BE49-F238E27FC236}">
                <a16:creationId xmlns:a16="http://schemas.microsoft.com/office/drawing/2014/main" id="{F4F26B3F-FB61-101C-9EF0-57274164B617}"/>
              </a:ext>
            </a:extLst>
          </p:cNvPr>
          <p:cNvPicPr preferRelativeResize="0"/>
          <p:nvPr/>
        </p:nvPicPr>
        <p:blipFill rotWithShape="1">
          <a:blip r:embed="rId3">
            <a:alphaModFix/>
          </a:blip>
          <a:srcRect/>
          <a:stretch/>
        </p:blipFill>
        <p:spPr>
          <a:xfrm>
            <a:off x="3402281" y="3429000"/>
            <a:ext cx="5359142" cy="3158633"/>
          </a:xfrm>
          <a:prstGeom prst="rect">
            <a:avLst/>
          </a:prstGeom>
          <a:noFill/>
          <a:ln>
            <a:noFill/>
          </a:ln>
        </p:spPr>
      </p:pic>
    </p:spTree>
    <p:extLst>
      <p:ext uri="{BB962C8B-B14F-4D97-AF65-F5344CB8AC3E}">
        <p14:creationId xmlns:p14="http://schemas.microsoft.com/office/powerpoint/2010/main" val="1018571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5696-05E8-5DDF-83EA-3E3D236DA066}"/>
              </a:ext>
            </a:extLst>
          </p:cNvPr>
          <p:cNvSpPr>
            <a:spLocks noGrp="1"/>
          </p:cNvSpPr>
          <p:nvPr>
            <p:ph type="title"/>
          </p:nvPr>
        </p:nvSpPr>
        <p:spPr/>
        <p:txBody>
          <a:bodyPr/>
          <a:lstStyle/>
          <a:p>
            <a:r>
              <a:rPr lang="en-US" dirty="0" err="1"/>
              <a:t>Invitación</a:t>
            </a:r>
            <a:r>
              <a:rPr lang="en-US" dirty="0"/>
              <a:t> del Padre/Madre </a:t>
            </a:r>
            <a:r>
              <a:rPr lang="en-US" dirty="0" err="1"/>
              <a:t>Esposo</a:t>
            </a:r>
            <a:r>
              <a:rPr lang="en-US" dirty="0"/>
              <a:t>(a)/Pareja</a:t>
            </a:r>
          </a:p>
        </p:txBody>
      </p:sp>
      <p:pic>
        <p:nvPicPr>
          <p:cNvPr id="3" name="Google Shape;847;p80">
            <a:extLst>
              <a:ext uri="{FF2B5EF4-FFF2-40B4-BE49-F238E27FC236}">
                <a16:creationId xmlns:a16="http://schemas.microsoft.com/office/drawing/2014/main" id="{96ACEE9D-8A7C-9C65-0C9C-BCBBD2E047B3}"/>
              </a:ext>
            </a:extLst>
          </p:cNvPr>
          <p:cNvPicPr preferRelativeResize="0"/>
          <p:nvPr/>
        </p:nvPicPr>
        <p:blipFill rotWithShape="1">
          <a:blip r:embed="rId2">
            <a:alphaModFix/>
          </a:blip>
          <a:srcRect/>
          <a:stretch/>
        </p:blipFill>
        <p:spPr>
          <a:xfrm>
            <a:off x="447130" y="1801573"/>
            <a:ext cx="5572670" cy="3913428"/>
          </a:xfrm>
          <a:prstGeom prst="rect">
            <a:avLst/>
          </a:prstGeom>
          <a:noFill/>
          <a:ln>
            <a:noFill/>
          </a:ln>
        </p:spPr>
      </p:pic>
      <p:pic>
        <p:nvPicPr>
          <p:cNvPr id="4" name="Google Shape;848;p80">
            <a:extLst>
              <a:ext uri="{FF2B5EF4-FFF2-40B4-BE49-F238E27FC236}">
                <a16:creationId xmlns:a16="http://schemas.microsoft.com/office/drawing/2014/main" id="{995DC5B3-8F93-2A6D-D81B-E2287E0016D2}"/>
              </a:ext>
            </a:extLst>
          </p:cNvPr>
          <p:cNvPicPr preferRelativeResize="0"/>
          <p:nvPr/>
        </p:nvPicPr>
        <p:blipFill rotWithShape="1">
          <a:blip r:embed="rId3">
            <a:alphaModFix/>
          </a:blip>
          <a:srcRect/>
          <a:stretch/>
        </p:blipFill>
        <p:spPr>
          <a:xfrm>
            <a:off x="6383512" y="1801573"/>
            <a:ext cx="2313357" cy="4218227"/>
          </a:xfrm>
          <a:prstGeom prst="rect">
            <a:avLst/>
          </a:prstGeom>
          <a:noFill/>
          <a:ln>
            <a:noFill/>
          </a:ln>
        </p:spPr>
      </p:pic>
    </p:spTree>
    <p:extLst>
      <p:ext uri="{BB962C8B-B14F-4D97-AF65-F5344CB8AC3E}">
        <p14:creationId xmlns:p14="http://schemas.microsoft.com/office/powerpoint/2010/main" val="1753421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BF66-0C57-B07E-61BB-C456D4D65AA6}"/>
              </a:ext>
            </a:extLst>
          </p:cNvPr>
          <p:cNvSpPr>
            <a:spLocks noGrp="1"/>
          </p:cNvSpPr>
          <p:nvPr>
            <p:ph type="title"/>
          </p:nvPr>
        </p:nvSpPr>
        <p:spPr>
          <a:xfrm>
            <a:off x="800100" y="300365"/>
            <a:ext cx="7543800" cy="1450757"/>
          </a:xfrm>
        </p:spPr>
        <p:txBody>
          <a:bodyPr/>
          <a:lstStyle/>
          <a:p>
            <a:r>
              <a:rPr lang="en-US" dirty="0" err="1"/>
              <a:t>Asistencia</a:t>
            </a:r>
            <a:r>
              <a:rPr lang="en-US" dirty="0"/>
              <a:t> </a:t>
            </a:r>
            <a:r>
              <a:rPr lang="en-US" dirty="0" err="1"/>
              <a:t>Recibida</a:t>
            </a:r>
            <a:r>
              <a:rPr lang="en-US" dirty="0"/>
              <a:t> de </a:t>
            </a:r>
            <a:r>
              <a:rPr lang="en-US" dirty="0" err="1"/>
              <a:t>Programas</a:t>
            </a:r>
            <a:r>
              <a:rPr lang="en-US" dirty="0"/>
              <a:t> Federales</a:t>
            </a:r>
          </a:p>
        </p:txBody>
      </p:sp>
      <p:pic>
        <p:nvPicPr>
          <p:cNvPr id="3" name="Google Shape;869;p83">
            <a:extLst>
              <a:ext uri="{FF2B5EF4-FFF2-40B4-BE49-F238E27FC236}">
                <a16:creationId xmlns:a16="http://schemas.microsoft.com/office/drawing/2014/main" id="{D40BD93B-D12B-07DC-4B17-B8663672861A}"/>
              </a:ext>
            </a:extLst>
          </p:cNvPr>
          <p:cNvPicPr preferRelativeResize="0"/>
          <p:nvPr/>
        </p:nvPicPr>
        <p:blipFill rotWithShape="1">
          <a:blip r:embed="rId2">
            <a:alphaModFix/>
          </a:blip>
          <a:srcRect b="87552"/>
          <a:stretch/>
        </p:blipFill>
        <p:spPr>
          <a:xfrm>
            <a:off x="228600" y="1905000"/>
            <a:ext cx="5004197" cy="533400"/>
          </a:xfrm>
          <a:prstGeom prst="rect">
            <a:avLst/>
          </a:prstGeom>
          <a:noFill/>
          <a:ln>
            <a:noFill/>
          </a:ln>
        </p:spPr>
      </p:pic>
      <p:pic>
        <p:nvPicPr>
          <p:cNvPr id="6" name="Picture 5">
            <a:extLst>
              <a:ext uri="{FF2B5EF4-FFF2-40B4-BE49-F238E27FC236}">
                <a16:creationId xmlns:a16="http://schemas.microsoft.com/office/drawing/2014/main" id="{7B273305-92F6-B8C1-5A50-4AAE6C49097E}"/>
              </a:ext>
            </a:extLst>
          </p:cNvPr>
          <p:cNvPicPr>
            <a:picLocks noChangeAspect="1"/>
          </p:cNvPicPr>
          <p:nvPr/>
        </p:nvPicPr>
        <p:blipFill>
          <a:blip r:embed="rId3"/>
          <a:stretch>
            <a:fillRect/>
          </a:stretch>
        </p:blipFill>
        <p:spPr>
          <a:xfrm>
            <a:off x="228599" y="2301220"/>
            <a:ext cx="4724400" cy="3779561"/>
          </a:xfrm>
          <a:prstGeom prst="rect">
            <a:avLst/>
          </a:prstGeom>
        </p:spPr>
      </p:pic>
      <p:pic>
        <p:nvPicPr>
          <p:cNvPr id="8" name="Picture 7">
            <a:extLst>
              <a:ext uri="{FF2B5EF4-FFF2-40B4-BE49-F238E27FC236}">
                <a16:creationId xmlns:a16="http://schemas.microsoft.com/office/drawing/2014/main" id="{7318E589-F551-DFF0-A3F2-5BA6A83F3426}"/>
              </a:ext>
            </a:extLst>
          </p:cNvPr>
          <p:cNvPicPr>
            <a:picLocks noChangeAspect="1"/>
          </p:cNvPicPr>
          <p:nvPr/>
        </p:nvPicPr>
        <p:blipFill>
          <a:blip r:embed="rId4"/>
          <a:stretch>
            <a:fillRect/>
          </a:stretch>
        </p:blipFill>
        <p:spPr>
          <a:xfrm>
            <a:off x="5181600" y="2514600"/>
            <a:ext cx="3884138" cy="3779560"/>
          </a:xfrm>
          <a:prstGeom prst="rect">
            <a:avLst/>
          </a:prstGeom>
        </p:spPr>
      </p:pic>
    </p:spTree>
    <p:extLst>
      <p:ext uri="{BB962C8B-B14F-4D97-AF65-F5344CB8AC3E}">
        <p14:creationId xmlns:p14="http://schemas.microsoft.com/office/powerpoint/2010/main" val="1225142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77A3-DE84-1413-C2C5-C27C7325C2F3}"/>
              </a:ext>
            </a:extLst>
          </p:cNvPr>
          <p:cNvSpPr>
            <a:spLocks noGrp="1"/>
          </p:cNvSpPr>
          <p:nvPr>
            <p:ph type="title"/>
          </p:nvPr>
        </p:nvSpPr>
        <p:spPr>
          <a:xfrm>
            <a:off x="822960" y="286604"/>
            <a:ext cx="7543800" cy="1450757"/>
          </a:xfrm>
        </p:spPr>
        <p:txBody>
          <a:bodyPr/>
          <a:lstStyle/>
          <a:p>
            <a:r>
              <a:rPr lang="en-US" dirty="0" err="1"/>
              <a:t>Tamaño</a:t>
            </a:r>
            <a:r>
              <a:rPr lang="en-US" dirty="0"/>
              <a:t> de Familia de sus Padres</a:t>
            </a:r>
          </a:p>
        </p:txBody>
      </p:sp>
      <p:pic>
        <p:nvPicPr>
          <p:cNvPr id="3" name="Google Shape;877;p84">
            <a:extLst>
              <a:ext uri="{FF2B5EF4-FFF2-40B4-BE49-F238E27FC236}">
                <a16:creationId xmlns:a16="http://schemas.microsoft.com/office/drawing/2014/main" id="{2762A5AE-62CC-78D4-E89D-7CD42CC0C8C5}"/>
              </a:ext>
            </a:extLst>
          </p:cNvPr>
          <p:cNvPicPr preferRelativeResize="0"/>
          <p:nvPr/>
        </p:nvPicPr>
        <p:blipFill rotWithShape="1">
          <a:blip r:embed="rId2">
            <a:alphaModFix/>
          </a:blip>
          <a:srcRect/>
          <a:stretch/>
        </p:blipFill>
        <p:spPr>
          <a:xfrm>
            <a:off x="1371600" y="1828800"/>
            <a:ext cx="6400800" cy="4343400"/>
          </a:xfrm>
          <a:prstGeom prst="rect">
            <a:avLst/>
          </a:prstGeom>
          <a:noFill/>
          <a:ln>
            <a:noFill/>
          </a:ln>
        </p:spPr>
      </p:pic>
      <p:sp>
        <p:nvSpPr>
          <p:cNvPr id="4" name="Oval 3">
            <a:extLst>
              <a:ext uri="{FF2B5EF4-FFF2-40B4-BE49-F238E27FC236}">
                <a16:creationId xmlns:a16="http://schemas.microsoft.com/office/drawing/2014/main" id="{B3777FB7-7BBD-1CBF-C977-F74A8EAD8264}"/>
              </a:ext>
            </a:extLst>
          </p:cNvPr>
          <p:cNvSpPr/>
          <p:nvPr/>
        </p:nvSpPr>
        <p:spPr>
          <a:xfrm>
            <a:off x="1905000" y="2362200"/>
            <a:ext cx="5214025" cy="91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6428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1900-B2B9-200F-C37F-43941E3FFA13}"/>
              </a:ext>
            </a:extLst>
          </p:cNvPr>
          <p:cNvSpPr>
            <a:spLocks noGrp="1"/>
          </p:cNvSpPr>
          <p:nvPr>
            <p:ph type="title"/>
          </p:nvPr>
        </p:nvSpPr>
        <p:spPr/>
        <p:txBody>
          <a:bodyPr/>
          <a:lstStyle/>
          <a:p>
            <a:r>
              <a:rPr lang="en-US" dirty="0"/>
              <a:t>Padres – </a:t>
            </a:r>
            <a:r>
              <a:rPr lang="en-US" dirty="0" err="1"/>
              <a:t>Número</a:t>
            </a:r>
            <a:r>
              <a:rPr lang="en-US" dirty="0"/>
              <a:t> </a:t>
            </a:r>
            <a:r>
              <a:rPr lang="en-US" dirty="0" err="1"/>
              <a:t>en</a:t>
            </a:r>
            <a:r>
              <a:rPr lang="en-US" dirty="0"/>
              <a:t> la Universidad</a:t>
            </a:r>
          </a:p>
        </p:txBody>
      </p:sp>
      <p:grpSp>
        <p:nvGrpSpPr>
          <p:cNvPr id="4" name="Google Shape;885;p85">
            <a:extLst>
              <a:ext uri="{FF2B5EF4-FFF2-40B4-BE49-F238E27FC236}">
                <a16:creationId xmlns:a16="http://schemas.microsoft.com/office/drawing/2014/main" id="{DB95622C-443F-0841-544E-E83351510A73}"/>
              </a:ext>
            </a:extLst>
          </p:cNvPr>
          <p:cNvGrpSpPr/>
          <p:nvPr/>
        </p:nvGrpSpPr>
        <p:grpSpPr>
          <a:xfrm>
            <a:off x="6875295" y="3276600"/>
            <a:ext cx="2116305" cy="1524000"/>
            <a:chOff x="0" y="1023263"/>
            <a:chExt cx="2982930" cy="1789758"/>
          </a:xfrm>
        </p:grpSpPr>
        <p:sp>
          <p:nvSpPr>
            <p:cNvPr id="5" name="Google Shape;886;p85">
              <a:extLst>
                <a:ext uri="{FF2B5EF4-FFF2-40B4-BE49-F238E27FC236}">
                  <a16:creationId xmlns:a16="http://schemas.microsoft.com/office/drawing/2014/main" id="{A84CE4F9-ADB7-F627-0B7C-96C2122686AA}"/>
                </a:ext>
              </a:extLst>
            </p:cNvPr>
            <p:cNvSpPr/>
            <p:nvPr/>
          </p:nvSpPr>
          <p:spPr>
            <a:xfrm>
              <a:off x="0" y="1023263"/>
              <a:ext cx="2982930" cy="1789758"/>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sp>
          <p:nvSpPr>
            <p:cNvPr id="6" name="Google Shape;887;p85">
              <a:extLst>
                <a:ext uri="{FF2B5EF4-FFF2-40B4-BE49-F238E27FC236}">
                  <a16:creationId xmlns:a16="http://schemas.microsoft.com/office/drawing/2014/main" id="{BA81EC6E-07AC-72F4-D013-06472116111A}"/>
                </a:ext>
              </a:extLst>
            </p:cNvPr>
            <p:cNvSpPr txBox="1"/>
            <p:nvPr/>
          </p:nvSpPr>
          <p:spPr>
            <a:xfrm>
              <a:off x="0" y="1023263"/>
              <a:ext cx="2982930" cy="1789758"/>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Twentieth Century"/>
                <a:buNone/>
              </a:pPr>
              <a:r>
                <a:rPr lang="en-US" dirty="0">
                  <a:solidFill>
                    <a:schemeClr val="lt1"/>
                  </a:solidFill>
                  <a:latin typeface="Twentieth Century"/>
                  <a:ea typeface="Twentieth Century"/>
                  <a:cs typeface="Twentieth Century"/>
                  <a:sym typeface="Twentieth Century"/>
                </a:rPr>
                <a:t>Esta </a:t>
              </a:r>
              <a:r>
                <a:rPr lang="en-US" dirty="0" err="1">
                  <a:solidFill>
                    <a:schemeClr val="lt1"/>
                  </a:solidFill>
                  <a:latin typeface="Twentieth Century"/>
                  <a:ea typeface="Twentieth Century"/>
                  <a:cs typeface="Twentieth Century"/>
                  <a:sym typeface="Twentieth Century"/>
                </a:rPr>
                <a:t>información</a:t>
              </a:r>
              <a:r>
                <a:rPr lang="en-US" dirty="0">
                  <a:solidFill>
                    <a:schemeClr val="lt1"/>
                  </a:solidFill>
                  <a:latin typeface="Twentieth Century"/>
                  <a:ea typeface="Twentieth Century"/>
                  <a:cs typeface="Twentieth Century"/>
                  <a:sym typeface="Twentieth Century"/>
                </a:rPr>
                <a:t> no sera </a:t>
              </a:r>
              <a:r>
                <a:rPr lang="en-US" dirty="0" err="1">
                  <a:solidFill>
                    <a:schemeClr val="lt1"/>
                  </a:solidFill>
                  <a:latin typeface="Twentieth Century"/>
                  <a:ea typeface="Twentieth Century"/>
                  <a:cs typeface="Twentieth Century"/>
                  <a:sym typeface="Twentieth Century"/>
                </a:rPr>
                <a:t>usado</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en</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los</a:t>
              </a:r>
              <a:r>
                <a:rPr lang="en-US" dirty="0">
                  <a:solidFill>
                    <a:schemeClr val="lt1"/>
                  </a:solidFill>
                  <a:latin typeface="Twentieth Century"/>
                  <a:ea typeface="Twentieth Century"/>
                  <a:cs typeface="Twentieth Century"/>
                  <a:sym typeface="Twentieth Century"/>
                </a:rPr>
                <a:t> </a:t>
              </a:r>
              <a:r>
                <a:rPr lang="en-US" dirty="0" err="1">
                  <a:solidFill>
                    <a:schemeClr val="lt1"/>
                  </a:solidFill>
                  <a:latin typeface="Twentieth Century"/>
                  <a:ea typeface="Twentieth Century"/>
                  <a:cs typeface="Twentieth Century"/>
                  <a:sym typeface="Twentieth Century"/>
                </a:rPr>
                <a:t>calculos</a:t>
              </a:r>
              <a:r>
                <a:rPr lang="en-US" dirty="0">
                  <a:solidFill>
                    <a:schemeClr val="lt1"/>
                  </a:solidFill>
                  <a:latin typeface="Twentieth Century"/>
                  <a:ea typeface="Twentieth Century"/>
                  <a:cs typeface="Twentieth Century"/>
                  <a:sym typeface="Twentieth Century"/>
                </a:rPr>
                <a:t> de </a:t>
              </a:r>
              <a:r>
                <a:rPr lang="en-US" dirty="0" err="1">
                  <a:solidFill>
                    <a:schemeClr val="lt1"/>
                  </a:solidFill>
                  <a:latin typeface="Twentieth Century"/>
                  <a:ea typeface="Twentieth Century"/>
                  <a:cs typeface="Twentieth Century"/>
                  <a:sym typeface="Twentieth Century"/>
                </a:rPr>
                <a:t>su</a:t>
              </a:r>
              <a:r>
                <a:rPr lang="en-US" dirty="0">
                  <a:solidFill>
                    <a:schemeClr val="lt1"/>
                  </a:solidFill>
                  <a:latin typeface="Twentieth Century"/>
                  <a:ea typeface="Twentieth Century"/>
                  <a:cs typeface="Twentieth Century"/>
                  <a:sym typeface="Twentieth Century"/>
                </a:rPr>
                <a:t> SAI</a:t>
              </a:r>
              <a:endParaRPr dirty="0"/>
            </a:p>
          </p:txBody>
        </p:sp>
      </p:grpSp>
      <p:pic>
        <p:nvPicPr>
          <p:cNvPr id="9" name="Picture 8">
            <a:extLst>
              <a:ext uri="{FF2B5EF4-FFF2-40B4-BE49-F238E27FC236}">
                <a16:creationId xmlns:a16="http://schemas.microsoft.com/office/drawing/2014/main" id="{9B9D6C6E-2196-466B-D1B5-F6B6FFE3D86A}"/>
              </a:ext>
            </a:extLst>
          </p:cNvPr>
          <p:cNvPicPr>
            <a:picLocks noChangeAspect="1"/>
          </p:cNvPicPr>
          <p:nvPr/>
        </p:nvPicPr>
        <p:blipFill>
          <a:blip r:embed="rId2"/>
          <a:stretch>
            <a:fillRect/>
          </a:stretch>
        </p:blipFill>
        <p:spPr>
          <a:xfrm>
            <a:off x="533400" y="2133600"/>
            <a:ext cx="6444942" cy="2781300"/>
          </a:xfrm>
          <a:prstGeom prst="rect">
            <a:avLst/>
          </a:prstGeom>
        </p:spPr>
      </p:pic>
    </p:spTree>
    <p:extLst>
      <p:ext uri="{BB962C8B-B14F-4D97-AF65-F5344CB8AC3E}">
        <p14:creationId xmlns:p14="http://schemas.microsoft.com/office/powerpoint/2010/main" val="1808923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894613" y="634946"/>
            <a:ext cx="2767693" cy="1450757"/>
          </a:xfrm>
        </p:spPr>
        <p:txBody>
          <a:bodyPr>
            <a:noAutofit/>
          </a:bodyPr>
          <a:lstStyle/>
          <a:p>
            <a:r>
              <a:rPr lang="en-US" sz="3600" dirty="0" err="1"/>
              <a:t>Declarantes</a:t>
            </a:r>
            <a:r>
              <a:rPr lang="en-US" sz="3600" dirty="0"/>
              <a:t> de </a:t>
            </a:r>
            <a:r>
              <a:rPr lang="en-US" sz="3600" dirty="0" err="1"/>
              <a:t>Impuestos</a:t>
            </a:r>
            <a:endParaRPr lang="en-US" sz="3600" dirty="0">
              <a:solidFill>
                <a:srgbClr val="FF0000"/>
              </a:solidFill>
            </a:endParaRPr>
          </a:p>
        </p:txBody>
      </p:sp>
      <p:cxnSp>
        <p:nvCxnSpPr>
          <p:cNvPr id="12" name="Straight Connector 11">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894613" y="2198914"/>
            <a:ext cx="2767693" cy="3670180"/>
          </a:xfrm>
        </p:spPr>
        <p:txBody>
          <a:bodyPr>
            <a:normAutofit/>
          </a:bodyPr>
          <a:lstStyle/>
          <a:p>
            <a:pPr>
              <a:spcBef>
                <a:spcPts val="1200"/>
              </a:spcBef>
              <a:buClr>
                <a:schemeClr val="accent2"/>
              </a:buClr>
              <a:buSzPct val="100000"/>
            </a:pPr>
            <a:r>
              <a:rPr lang="en-US" dirty="0"/>
              <a:t>La FAFSA 2025-2026 </a:t>
            </a:r>
            <a:r>
              <a:rPr lang="en-US" dirty="0" err="1"/>
              <a:t>usará</a:t>
            </a:r>
            <a:r>
              <a:rPr lang="en-US" dirty="0"/>
              <a:t> la </a:t>
            </a:r>
            <a:r>
              <a:rPr lang="en-US" dirty="0" err="1"/>
              <a:t>información</a:t>
            </a:r>
            <a:r>
              <a:rPr lang="en-US" dirty="0"/>
              <a:t> de sus </a:t>
            </a:r>
            <a:r>
              <a:rPr lang="en-US" dirty="0" err="1"/>
              <a:t>impuestos</a:t>
            </a:r>
            <a:r>
              <a:rPr lang="en-US" dirty="0"/>
              <a:t> del 2023.</a:t>
            </a:r>
          </a:p>
          <a:p>
            <a:pPr>
              <a:spcBef>
                <a:spcPts val="1200"/>
              </a:spcBef>
              <a:buClr>
                <a:schemeClr val="accent2"/>
              </a:buClr>
              <a:buSzPct val="100000"/>
            </a:pPr>
            <a:endParaRPr lang="en-US" dirty="0"/>
          </a:p>
        </p:txBody>
      </p:sp>
      <p:sp>
        <p:nvSpPr>
          <p:cNvPr id="14" name="Rectangle 13">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8" name="Google Shape;894;p86">
            <a:extLst>
              <a:ext uri="{FF2B5EF4-FFF2-40B4-BE49-F238E27FC236}">
                <a16:creationId xmlns:a16="http://schemas.microsoft.com/office/drawing/2014/main" id="{0E2B6AF4-E178-DBD9-7475-4A5FC9ACD3A7}"/>
              </a:ext>
            </a:extLst>
          </p:cNvPr>
          <p:cNvPicPr preferRelativeResize="0"/>
          <p:nvPr/>
        </p:nvPicPr>
        <p:blipFill rotWithShape="1">
          <a:blip r:embed="rId2">
            <a:alphaModFix/>
          </a:blip>
          <a:srcRect/>
          <a:stretch/>
        </p:blipFill>
        <p:spPr>
          <a:xfrm>
            <a:off x="152400" y="228600"/>
            <a:ext cx="5562600" cy="4419595"/>
          </a:xfrm>
          <a:prstGeom prst="rect">
            <a:avLst/>
          </a:prstGeom>
          <a:noFill/>
          <a:ln>
            <a:noFill/>
          </a:ln>
        </p:spPr>
      </p:pic>
      <p:pic>
        <p:nvPicPr>
          <p:cNvPr id="9" name="Google Shape;895;p86">
            <a:extLst>
              <a:ext uri="{FF2B5EF4-FFF2-40B4-BE49-F238E27FC236}">
                <a16:creationId xmlns:a16="http://schemas.microsoft.com/office/drawing/2014/main" id="{8713AF7F-D8A5-B679-1B9A-61AF6F87231A}"/>
              </a:ext>
            </a:extLst>
          </p:cNvPr>
          <p:cNvPicPr preferRelativeResize="0"/>
          <p:nvPr/>
        </p:nvPicPr>
        <p:blipFill rotWithShape="1">
          <a:blip r:embed="rId3">
            <a:alphaModFix/>
          </a:blip>
          <a:srcRect/>
          <a:stretch/>
        </p:blipFill>
        <p:spPr>
          <a:xfrm>
            <a:off x="4634856" y="3167158"/>
            <a:ext cx="4356744" cy="2931794"/>
          </a:xfrm>
          <a:prstGeom prst="rect">
            <a:avLst/>
          </a:prstGeom>
          <a:noFill/>
          <a:ln>
            <a:noFill/>
          </a:ln>
        </p:spPr>
      </p:pic>
    </p:spTree>
    <p:extLst>
      <p:ext uri="{BB962C8B-B14F-4D97-AF65-F5344CB8AC3E}">
        <p14:creationId xmlns:p14="http://schemas.microsoft.com/office/powerpoint/2010/main" val="56812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8216"/>
            <a:ext cx="7704667" cy="1010584"/>
          </a:xfrm>
        </p:spPr>
        <p:txBody>
          <a:bodyPr anchor="t">
            <a:normAutofit fontScale="90000"/>
          </a:bodyPr>
          <a:lstStyle/>
          <a:p>
            <a:r>
              <a:rPr lang="en-US" dirty="0"/>
              <a:t>¿</a:t>
            </a:r>
            <a:r>
              <a:rPr lang="en-US" dirty="0" err="1"/>
              <a:t>Qué</a:t>
            </a:r>
            <a:r>
              <a:rPr lang="en-US" dirty="0"/>
              <a:t> es la </a:t>
            </a:r>
            <a:r>
              <a:rPr lang="en-US" dirty="0" err="1"/>
              <a:t>necesidad</a:t>
            </a:r>
            <a:r>
              <a:rPr lang="en-US" dirty="0"/>
              <a:t> </a:t>
            </a:r>
            <a:r>
              <a:rPr lang="en-US" dirty="0" err="1"/>
              <a:t>financiera</a:t>
            </a:r>
            <a:r>
              <a:rPr lang="en-US" dirty="0"/>
              <a:t>?</a:t>
            </a:r>
          </a:p>
        </p:txBody>
      </p:sp>
      <p:sp>
        <p:nvSpPr>
          <p:cNvPr id="3" name="Content Placeholder 2"/>
          <p:cNvSpPr>
            <a:spLocks noGrp="1"/>
          </p:cNvSpPr>
          <p:nvPr>
            <p:ph idx="1"/>
          </p:nvPr>
        </p:nvSpPr>
        <p:spPr>
          <a:xfrm>
            <a:off x="0" y="1828800"/>
            <a:ext cx="8991600" cy="3942416"/>
          </a:xfrm>
        </p:spPr>
        <p:txBody>
          <a:bodyPr/>
          <a:lstStyle/>
          <a:p>
            <a:pPr marL="109728" indent="0">
              <a:buNone/>
            </a:pPr>
            <a:r>
              <a:rPr lang="en-US" sz="2800" dirty="0"/>
              <a:t>  </a:t>
            </a:r>
            <a:r>
              <a:rPr lang="en-US" dirty="0"/>
              <a:t>Costo de </a:t>
            </a:r>
            <a:r>
              <a:rPr lang="en-US" dirty="0" err="1"/>
              <a:t>Asistencia</a:t>
            </a:r>
            <a:r>
              <a:rPr lang="en-US" dirty="0"/>
              <a:t> (COA) – </a:t>
            </a:r>
            <a:r>
              <a:rPr lang="en-US" dirty="0" err="1"/>
              <a:t>Indice</a:t>
            </a:r>
            <a:r>
              <a:rPr lang="en-US" dirty="0"/>
              <a:t> de </a:t>
            </a:r>
            <a:r>
              <a:rPr lang="en-US" dirty="0" err="1"/>
              <a:t>Ayuda</a:t>
            </a:r>
            <a:r>
              <a:rPr lang="en-US" dirty="0"/>
              <a:t> </a:t>
            </a:r>
            <a:r>
              <a:rPr lang="en-US" dirty="0" err="1"/>
              <a:t>Estudiantil</a:t>
            </a:r>
            <a:r>
              <a:rPr lang="en-US" dirty="0"/>
              <a:t> (SAI) = </a:t>
            </a:r>
            <a:r>
              <a:rPr lang="en-US" dirty="0" err="1"/>
              <a:t>Necesidad</a:t>
            </a:r>
            <a:r>
              <a:rPr lang="en-US" dirty="0"/>
              <a:t> </a:t>
            </a:r>
            <a:r>
              <a:rPr lang="en-US" dirty="0" err="1"/>
              <a:t>financiera</a:t>
            </a:r>
            <a:endParaRPr lang="en-US" dirty="0"/>
          </a:p>
          <a:p>
            <a:endParaRPr lang="en-US" dirty="0"/>
          </a:p>
        </p:txBody>
      </p:sp>
      <p:pic>
        <p:nvPicPr>
          <p:cNvPr id="5" name="Picture 4">
            <a:extLst>
              <a:ext uri="{FF2B5EF4-FFF2-40B4-BE49-F238E27FC236}">
                <a16:creationId xmlns:a16="http://schemas.microsoft.com/office/drawing/2014/main" id="{D1311115-FBAC-06F6-D365-991120889465}"/>
              </a:ext>
            </a:extLst>
          </p:cNvPr>
          <p:cNvPicPr>
            <a:picLocks noChangeAspect="1"/>
          </p:cNvPicPr>
          <p:nvPr/>
        </p:nvPicPr>
        <p:blipFill>
          <a:blip r:embed="rId2"/>
          <a:stretch>
            <a:fillRect/>
          </a:stretch>
        </p:blipFill>
        <p:spPr>
          <a:xfrm>
            <a:off x="560855" y="2590800"/>
            <a:ext cx="7574876" cy="2362200"/>
          </a:xfrm>
          <a:prstGeom prst="rect">
            <a:avLst/>
          </a:prstGeom>
        </p:spPr>
      </p:pic>
    </p:spTree>
    <p:extLst>
      <p:ext uri="{BB962C8B-B14F-4D97-AF65-F5344CB8AC3E}">
        <p14:creationId xmlns:p14="http://schemas.microsoft.com/office/powerpoint/2010/main" val="304046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785A-1308-ED6B-983C-7E6ABC11A56D}"/>
              </a:ext>
            </a:extLst>
          </p:cNvPr>
          <p:cNvSpPr>
            <a:spLocks noGrp="1"/>
          </p:cNvSpPr>
          <p:nvPr>
            <p:ph type="title"/>
          </p:nvPr>
        </p:nvSpPr>
        <p:spPr/>
        <p:txBody>
          <a:bodyPr/>
          <a:lstStyle/>
          <a:p>
            <a:r>
              <a:rPr lang="en-US" dirty="0" err="1"/>
              <a:t>Bienes</a:t>
            </a:r>
            <a:r>
              <a:rPr lang="en-US" dirty="0"/>
              <a:t> de </a:t>
            </a:r>
            <a:r>
              <a:rPr lang="en-US" dirty="0" err="1"/>
              <a:t>los</a:t>
            </a:r>
            <a:r>
              <a:rPr lang="en-US" dirty="0"/>
              <a:t> padres</a:t>
            </a:r>
          </a:p>
        </p:txBody>
      </p:sp>
      <p:pic>
        <p:nvPicPr>
          <p:cNvPr id="3" name="Google Shape;902;p87">
            <a:extLst>
              <a:ext uri="{FF2B5EF4-FFF2-40B4-BE49-F238E27FC236}">
                <a16:creationId xmlns:a16="http://schemas.microsoft.com/office/drawing/2014/main" id="{F29F635C-9C09-AA0B-1265-E2B021ED14B4}"/>
              </a:ext>
            </a:extLst>
          </p:cNvPr>
          <p:cNvPicPr preferRelativeResize="0"/>
          <p:nvPr/>
        </p:nvPicPr>
        <p:blipFill rotWithShape="1">
          <a:blip r:embed="rId2">
            <a:alphaModFix/>
          </a:blip>
          <a:srcRect/>
          <a:stretch/>
        </p:blipFill>
        <p:spPr>
          <a:xfrm>
            <a:off x="152401" y="1905000"/>
            <a:ext cx="6324600" cy="4182477"/>
          </a:xfrm>
          <a:prstGeom prst="rect">
            <a:avLst/>
          </a:prstGeom>
          <a:noFill/>
          <a:ln>
            <a:noFill/>
          </a:ln>
        </p:spPr>
      </p:pic>
      <p:sp>
        <p:nvSpPr>
          <p:cNvPr id="5" name="TextBox 4">
            <a:extLst>
              <a:ext uri="{FF2B5EF4-FFF2-40B4-BE49-F238E27FC236}">
                <a16:creationId xmlns:a16="http://schemas.microsoft.com/office/drawing/2014/main" id="{3946F131-EA78-BBB2-1417-245AFD22C606}"/>
              </a:ext>
            </a:extLst>
          </p:cNvPr>
          <p:cNvSpPr txBox="1"/>
          <p:nvPr/>
        </p:nvSpPr>
        <p:spPr>
          <a:xfrm>
            <a:off x="5562600" y="2980575"/>
            <a:ext cx="3352800" cy="2031325"/>
          </a:xfrm>
          <a:prstGeom prst="rect">
            <a:avLst/>
          </a:prstGeom>
          <a:noFill/>
        </p:spPr>
        <p:txBody>
          <a:bodyPr wrap="square" rtlCol="0">
            <a:spAutoFit/>
          </a:bodyPr>
          <a:lstStyle/>
          <a:p>
            <a:r>
              <a:rPr lang="en-US" dirty="0"/>
              <a:t>BIENES </a:t>
            </a:r>
            <a:r>
              <a:rPr lang="en-US" b="1" u="sng" dirty="0"/>
              <a:t>NO</a:t>
            </a:r>
            <a:r>
              <a:rPr lang="en-US" dirty="0"/>
              <a:t> INCLUYE</a:t>
            </a:r>
          </a:p>
          <a:p>
            <a:endParaRPr lang="en-US" dirty="0"/>
          </a:p>
          <a:p>
            <a:pPr marL="285750" indent="-173038">
              <a:buFont typeface="Arial" panose="020B0604020202020204" pitchFamily="34" charset="0"/>
              <a:buChar char="•"/>
            </a:pPr>
            <a:r>
              <a:rPr lang="en-US" dirty="0"/>
              <a:t>El valor de </a:t>
            </a:r>
            <a:r>
              <a:rPr lang="en-US" dirty="0" err="1"/>
              <a:t>su</a:t>
            </a:r>
            <a:r>
              <a:rPr lang="en-US" dirty="0"/>
              <a:t> </a:t>
            </a:r>
            <a:r>
              <a:rPr lang="en-US" dirty="0" err="1"/>
              <a:t>hogar</a:t>
            </a:r>
            <a:r>
              <a:rPr lang="en-US" dirty="0"/>
              <a:t> primordial (casa </a:t>
            </a:r>
            <a:r>
              <a:rPr lang="en-US" dirty="0" err="1"/>
              <a:t>donde</a:t>
            </a:r>
            <a:r>
              <a:rPr lang="en-US" dirty="0"/>
              <a:t> </a:t>
            </a:r>
            <a:r>
              <a:rPr lang="en-US" dirty="0" err="1"/>
              <a:t>vive</a:t>
            </a:r>
            <a:r>
              <a:rPr lang="en-US" dirty="0"/>
              <a:t>)</a:t>
            </a:r>
          </a:p>
          <a:p>
            <a:pPr marL="285750" indent="-173038">
              <a:buFont typeface="Arial" panose="020B0604020202020204" pitchFamily="34" charset="0"/>
              <a:buChar char="•"/>
            </a:pPr>
            <a:r>
              <a:rPr lang="en-US" dirty="0"/>
              <a:t>El valor de sus </a:t>
            </a:r>
            <a:r>
              <a:rPr lang="en-US" dirty="0" err="1"/>
              <a:t>seguros</a:t>
            </a:r>
            <a:r>
              <a:rPr lang="en-US" dirty="0"/>
              <a:t> de </a:t>
            </a:r>
            <a:r>
              <a:rPr lang="en-US" dirty="0" err="1"/>
              <a:t>vida</a:t>
            </a:r>
            <a:endParaRPr lang="en-US" dirty="0"/>
          </a:p>
          <a:p>
            <a:pPr marL="285750" indent="-173038">
              <a:buFont typeface="Arial" panose="020B0604020202020204" pitchFamily="34" charset="0"/>
              <a:buChar char="•"/>
            </a:pPr>
            <a:r>
              <a:rPr lang="en-US" dirty="0"/>
              <a:t>Planes de </a:t>
            </a:r>
            <a:r>
              <a:rPr lang="en-US" dirty="0" err="1"/>
              <a:t>retiro</a:t>
            </a:r>
            <a:r>
              <a:rPr lang="en-US" dirty="0"/>
              <a:t> </a:t>
            </a:r>
            <a:r>
              <a:rPr lang="en-US" dirty="0" err="1"/>
              <a:t>tradicional</a:t>
            </a:r>
            <a:endParaRPr lang="en-US" dirty="0"/>
          </a:p>
          <a:p>
            <a:endParaRPr lang="en-US" dirty="0"/>
          </a:p>
        </p:txBody>
      </p:sp>
    </p:spTree>
    <p:extLst>
      <p:ext uri="{BB962C8B-B14F-4D97-AF65-F5344CB8AC3E}">
        <p14:creationId xmlns:p14="http://schemas.microsoft.com/office/powerpoint/2010/main" val="658889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F68A-FDB1-F6C5-331B-5419D849185C}"/>
              </a:ext>
            </a:extLst>
          </p:cNvPr>
          <p:cNvSpPr>
            <a:spLocks noGrp="1"/>
          </p:cNvSpPr>
          <p:nvPr>
            <p:ph type="title"/>
          </p:nvPr>
        </p:nvSpPr>
        <p:spPr/>
        <p:txBody>
          <a:bodyPr/>
          <a:lstStyle/>
          <a:p>
            <a:r>
              <a:rPr lang="en-US" dirty="0" err="1"/>
              <a:t>Casi</a:t>
            </a:r>
            <a:r>
              <a:rPr lang="en-US" dirty="0"/>
              <a:t> Termina</a:t>
            </a:r>
          </a:p>
        </p:txBody>
      </p:sp>
      <p:pic>
        <p:nvPicPr>
          <p:cNvPr id="5" name="Google Shape;909;p88">
            <a:extLst>
              <a:ext uri="{FF2B5EF4-FFF2-40B4-BE49-F238E27FC236}">
                <a16:creationId xmlns:a16="http://schemas.microsoft.com/office/drawing/2014/main" id="{081CCE43-1A48-57E0-8C5B-40D8AEFFC151}"/>
              </a:ext>
            </a:extLst>
          </p:cNvPr>
          <p:cNvPicPr preferRelativeResize="0">
            <a:picLocks noGrp="1"/>
          </p:cNvPicPr>
          <p:nvPr>
            <p:ph sz="half" idx="1"/>
          </p:nvPr>
        </p:nvPicPr>
        <p:blipFill rotWithShape="1">
          <a:blip r:embed="rId2">
            <a:alphaModFix/>
          </a:blip>
          <a:srcRect/>
          <a:stretch/>
        </p:blipFill>
        <p:spPr>
          <a:xfrm>
            <a:off x="822325" y="1845735"/>
            <a:ext cx="3703638" cy="4023360"/>
          </a:xfrm>
          <a:prstGeom prst="rect">
            <a:avLst/>
          </a:prstGeom>
          <a:noFill/>
          <a:ln>
            <a:noFill/>
          </a:ln>
        </p:spPr>
      </p:pic>
      <p:pic>
        <p:nvPicPr>
          <p:cNvPr id="6" name="Google Shape;916;p89">
            <a:extLst>
              <a:ext uri="{FF2B5EF4-FFF2-40B4-BE49-F238E27FC236}">
                <a16:creationId xmlns:a16="http://schemas.microsoft.com/office/drawing/2014/main" id="{8FA46410-4AF6-7551-BD09-87932CBE0319}"/>
              </a:ext>
            </a:extLst>
          </p:cNvPr>
          <p:cNvPicPr preferRelativeResize="0">
            <a:picLocks noGrp="1"/>
          </p:cNvPicPr>
          <p:nvPr>
            <p:ph sz="half" idx="2"/>
          </p:nvPr>
        </p:nvPicPr>
        <p:blipFill rotWithShape="1">
          <a:blip r:embed="rId3">
            <a:alphaModFix/>
          </a:blip>
          <a:srcRect/>
          <a:stretch/>
        </p:blipFill>
        <p:spPr>
          <a:xfrm>
            <a:off x="4664075" y="1845735"/>
            <a:ext cx="3702050" cy="2421465"/>
          </a:xfrm>
          <a:prstGeom prst="rect">
            <a:avLst/>
          </a:prstGeom>
          <a:noFill/>
          <a:ln>
            <a:noFill/>
          </a:ln>
        </p:spPr>
      </p:pic>
      <p:pic>
        <p:nvPicPr>
          <p:cNvPr id="7" name="Google Shape;917;p89">
            <a:extLst>
              <a:ext uri="{FF2B5EF4-FFF2-40B4-BE49-F238E27FC236}">
                <a16:creationId xmlns:a16="http://schemas.microsoft.com/office/drawing/2014/main" id="{B9C65D87-9F43-23DD-6114-DB377B3121FA}"/>
              </a:ext>
            </a:extLst>
          </p:cNvPr>
          <p:cNvPicPr preferRelativeResize="0"/>
          <p:nvPr/>
        </p:nvPicPr>
        <p:blipFill rotWithShape="1">
          <a:blip r:embed="rId4">
            <a:alphaModFix/>
          </a:blip>
          <a:srcRect/>
          <a:stretch/>
        </p:blipFill>
        <p:spPr>
          <a:xfrm>
            <a:off x="5105400" y="4373869"/>
            <a:ext cx="2899476" cy="1798331"/>
          </a:xfrm>
          <a:prstGeom prst="rect">
            <a:avLst/>
          </a:prstGeom>
          <a:noFill/>
          <a:ln>
            <a:noFill/>
          </a:ln>
        </p:spPr>
      </p:pic>
    </p:spTree>
    <p:extLst>
      <p:ext uri="{BB962C8B-B14F-4D97-AF65-F5344CB8AC3E}">
        <p14:creationId xmlns:p14="http://schemas.microsoft.com/office/powerpoint/2010/main" val="9430535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D2DB-1BC5-0434-05E5-C31DE84823CE}"/>
              </a:ext>
            </a:extLst>
          </p:cNvPr>
          <p:cNvSpPr>
            <a:spLocks noGrp="1"/>
          </p:cNvSpPr>
          <p:nvPr>
            <p:ph type="title"/>
          </p:nvPr>
        </p:nvSpPr>
        <p:spPr/>
        <p:txBody>
          <a:bodyPr/>
          <a:lstStyle/>
          <a:p>
            <a:r>
              <a:rPr lang="en-US" dirty="0" err="1"/>
              <a:t>Confirmación</a:t>
            </a:r>
            <a:r>
              <a:rPr lang="en-US" dirty="0"/>
              <a:t> de FAFSA</a:t>
            </a:r>
          </a:p>
        </p:txBody>
      </p:sp>
      <p:sp>
        <p:nvSpPr>
          <p:cNvPr id="3" name="Content Placeholder 2">
            <a:extLst>
              <a:ext uri="{FF2B5EF4-FFF2-40B4-BE49-F238E27FC236}">
                <a16:creationId xmlns:a16="http://schemas.microsoft.com/office/drawing/2014/main" id="{2200AD95-3A22-4006-93AF-573DB925DA99}"/>
              </a:ext>
            </a:extLst>
          </p:cNvPr>
          <p:cNvSpPr>
            <a:spLocks noGrp="1"/>
          </p:cNvSpPr>
          <p:nvPr>
            <p:ph sz="half" idx="1"/>
          </p:nvPr>
        </p:nvSpPr>
        <p:spPr/>
        <p:txBody>
          <a:bodyPr/>
          <a:lstStyle/>
          <a:p>
            <a:endParaRPr lang="en-US" dirty="0"/>
          </a:p>
        </p:txBody>
      </p:sp>
      <p:pic>
        <p:nvPicPr>
          <p:cNvPr id="5" name="Google Shape;925;p90">
            <a:extLst>
              <a:ext uri="{FF2B5EF4-FFF2-40B4-BE49-F238E27FC236}">
                <a16:creationId xmlns:a16="http://schemas.microsoft.com/office/drawing/2014/main" id="{FED521A5-12F9-7DFA-DCFF-6EF81C774221}"/>
              </a:ext>
            </a:extLst>
          </p:cNvPr>
          <p:cNvPicPr preferRelativeResize="0"/>
          <p:nvPr/>
        </p:nvPicPr>
        <p:blipFill rotWithShape="1">
          <a:blip r:embed="rId2">
            <a:alphaModFix/>
          </a:blip>
          <a:srcRect/>
          <a:stretch/>
        </p:blipFill>
        <p:spPr>
          <a:xfrm>
            <a:off x="851857" y="1843757"/>
            <a:ext cx="3703320" cy="3947444"/>
          </a:xfrm>
          <a:prstGeom prst="rect">
            <a:avLst/>
          </a:prstGeom>
          <a:noFill/>
          <a:ln>
            <a:noFill/>
          </a:ln>
        </p:spPr>
      </p:pic>
      <p:pic>
        <p:nvPicPr>
          <p:cNvPr id="7" name="Google Shape;924;p90"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a:extLst>
              <a:ext uri="{FF2B5EF4-FFF2-40B4-BE49-F238E27FC236}">
                <a16:creationId xmlns:a16="http://schemas.microsoft.com/office/drawing/2014/main" id="{EF58B084-71FA-6837-8BC6-A251871E7840}"/>
              </a:ext>
            </a:extLst>
          </p:cNvPr>
          <p:cNvPicPr preferRelativeResize="0"/>
          <p:nvPr/>
        </p:nvPicPr>
        <p:blipFill rotWithShape="1">
          <a:blip r:embed="rId3">
            <a:alphaModFix/>
          </a:blip>
          <a:srcRect/>
          <a:stretch/>
        </p:blipFill>
        <p:spPr>
          <a:xfrm>
            <a:off x="4705202" y="1855854"/>
            <a:ext cx="3661558" cy="4013240"/>
          </a:xfrm>
          <a:prstGeom prst="rect">
            <a:avLst/>
          </a:prstGeom>
          <a:noFill/>
          <a:ln w="127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786566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132E-D3E6-D0ED-F628-6E1F4A9BE316}"/>
              </a:ext>
            </a:extLst>
          </p:cNvPr>
          <p:cNvSpPr>
            <a:spLocks noGrp="1"/>
          </p:cNvSpPr>
          <p:nvPr>
            <p:ph type="title"/>
          </p:nvPr>
        </p:nvSpPr>
        <p:spPr/>
        <p:txBody>
          <a:bodyPr/>
          <a:lstStyle/>
          <a:p>
            <a:r>
              <a:rPr lang="en-US" dirty="0" err="1"/>
              <a:t>Resumen</a:t>
            </a:r>
            <a:r>
              <a:rPr lang="en-US" dirty="0"/>
              <a:t> de </a:t>
            </a:r>
            <a:r>
              <a:rPr lang="en-US" dirty="0" err="1"/>
              <a:t>Envio</a:t>
            </a:r>
            <a:r>
              <a:rPr lang="en-US" dirty="0"/>
              <a:t> de </a:t>
            </a:r>
            <a:r>
              <a:rPr lang="en-US" dirty="0" err="1"/>
              <a:t>su</a:t>
            </a:r>
            <a:r>
              <a:rPr lang="en-US" dirty="0"/>
              <a:t> FAFSA</a:t>
            </a:r>
          </a:p>
        </p:txBody>
      </p:sp>
      <p:pic>
        <p:nvPicPr>
          <p:cNvPr id="3" name="Google Shape;750;p68">
            <a:extLst>
              <a:ext uri="{FF2B5EF4-FFF2-40B4-BE49-F238E27FC236}">
                <a16:creationId xmlns:a16="http://schemas.microsoft.com/office/drawing/2014/main" id="{17C1669A-0900-199C-B5E4-AAE12B8C83C1}"/>
              </a:ext>
            </a:extLst>
          </p:cNvPr>
          <p:cNvPicPr preferRelativeResize="0"/>
          <p:nvPr/>
        </p:nvPicPr>
        <p:blipFill rotWithShape="1">
          <a:blip r:embed="rId2">
            <a:alphaModFix/>
          </a:blip>
          <a:srcRect/>
          <a:stretch/>
        </p:blipFill>
        <p:spPr>
          <a:xfrm>
            <a:off x="152401" y="1905000"/>
            <a:ext cx="5486400" cy="1370704"/>
          </a:xfrm>
          <a:prstGeom prst="rect">
            <a:avLst/>
          </a:prstGeom>
          <a:noFill/>
          <a:ln>
            <a:noFill/>
          </a:ln>
        </p:spPr>
      </p:pic>
      <p:pic>
        <p:nvPicPr>
          <p:cNvPr id="4" name="Google Shape;752;p68">
            <a:extLst>
              <a:ext uri="{FF2B5EF4-FFF2-40B4-BE49-F238E27FC236}">
                <a16:creationId xmlns:a16="http://schemas.microsoft.com/office/drawing/2014/main" id="{EF7B7F1F-D382-6BB7-5544-A370D61BF1E5}"/>
              </a:ext>
            </a:extLst>
          </p:cNvPr>
          <p:cNvPicPr preferRelativeResize="0"/>
          <p:nvPr/>
        </p:nvPicPr>
        <p:blipFill rotWithShape="1">
          <a:blip r:embed="rId3">
            <a:alphaModFix/>
          </a:blip>
          <a:srcRect/>
          <a:stretch/>
        </p:blipFill>
        <p:spPr>
          <a:xfrm>
            <a:off x="476498" y="3581796"/>
            <a:ext cx="4838205" cy="2062248"/>
          </a:xfrm>
          <a:prstGeom prst="rect">
            <a:avLst/>
          </a:prstGeom>
          <a:noFill/>
          <a:ln>
            <a:noFill/>
          </a:ln>
        </p:spPr>
      </p:pic>
      <p:pic>
        <p:nvPicPr>
          <p:cNvPr id="5" name="Google Shape;751;p68">
            <a:extLst>
              <a:ext uri="{FF2B5EF4-FFF2-40B4-BE49-F238E27FC236}">
                <a16:creationId xmlns:a16="http://schemas.microsoft.com/office/drawing/2014/main" id="{6E626E06-0B2E-146D-9610-E5288581F5E3}"/>
              </a:ext>
            </a:extLst>
          </p:cNvPr>
          <p:cNvPicPr preferRelativeResize="0"/>
          <p:nvPr/>
        </p:nvPicPr>
        <p:blipFill rotWithShape="1">
          <a:blip r:embed="rId4">
            <a:alphaModFix/>
          </a:blip>
          <a:srcRect/>
          <a:stretch/>
        </p:blipFill>
        <p:spPr>
          <a:xfrm>
            <a:off x="5528918" y="1813561"/>
            <a:ext cx="3462681" cy="4248360"/>
          </a:xfrm>
          <a:prstGeom prst="rect">
            <a:avLst/>
          </a:prstGeom>
          <a:noFill/>
          <a:ln>
            <a:noFill/>
          </a:ln>
        </p:spPr>
      </p:pic>
      <p:sp>
        <p:nvSpPr>
          <p:cNvPr id="6" name="TextBox 5">
            <a:extLst>
              <a:ext uri="{FF2B5EF4-FFF2-40B4-BE49-F238E27FC236}">
                <a16:creationId xmlns:a16="http://schemas.microsoft.com/office/drawing/2014/main" id="{FEAEDC8B-BB6D-236E-B7E0-FCCE0D10AC84}"/>
              </a:ext>
            </a:extLst>
          </p:cNvPr>
          <p:cNvSpPr txBox="1"/>
          <p:nvPr/>
        </p:nvSpPr>
        <p:spPr>
          <a:xfrm>
            <a:off x="300473" y="5877255"/>
            <a:ext cx="5121338" cy="369332"/>
          </a:xfrm>
          <a:prstGeom prst="rect">
            <a:avLst/>
          </a:prstGeom>
          <a:noFill/>
        </p:spPr>
        <p:txBody>
          <a:bodyPr wrap="none" rtlCol="0">
            <a:spAutoFit/>
          </a:bodyPr>
          <a:lstStyle/>
          <a:p>
            <a:r>
              <a:rPr lang="en-US" dirty="0" err="1"/>
              <a:t>Puede</a:t>
            </a:r>
            <a:r>
              <a:rPr lang="en-US" dirty="0"/>
              <a:t> que sea </a:t>
            </a:r>
            <a:r>
              <a:rPr lang="en-US" dirty="0" err="1"/>
              <a:t>necesario</a:t>
            </a:r>
            <a:r>
              <a:rPr lang="en-US" dirty="0"/>
              <a:t> para </a:t>
            </a:r>
            <a:r>
              <a:rPr lang="en-US" dirty="0" err="1"/>
              <a:t>su</a:t>
            </a:r>
            <a:r>
              <a:rPr lang="en-US" dirty="0"/>
              <a:t> </a:t>
            </a:r>
            <a:r>
              <a:rPr lang="en-US" dirty="0" err="1"/>
              <a:t>aplicación</a:t>
            </a:r>
            <a:r>
              <a:rPr lang="en-US" dirty="0"/>
              <a:t> de </a:t>
            </a:r>
            <a:r>
              <a:rPr lang="en-US" dirty="0" err="1"/>
              <a:t>becas</a:t>
            </a:r>
            <a:endParaRPr lang="en-US" dirty="0"/>
          </a:p>
        </p:txBody>
      </p:sp>
    </p:spTree>
    <p:extLst>
      <p:ext uri="{BB962C8B-B14F-4D97-AF65-F5344CB8AC3E}">
        <p14:creationId xmlns:p14="http://schemas.microsoft.com/office/powerpoint/2010/main" val="3755584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605896"/>
            <a:ext cx="2313633" cy="5646208"/>
          </a:xfrm>
        </p:spPr>
        <p:txBody>
          <a:bodyPr anchor="ctr">
            <a:normAutofit/>
          </a:bodyPr>
          <a:lstStyle/>
          <a:p>
            <a:r>
              <a:rPr lang="en-US" sz="3100" dirty="0" err="1">
                <a:solidFill>
                  <a:srgbClr val="FFFFFF"/>
                </a:solidFill>
              </a:rPr>
              <a:t>Verificación</a:t>
            </a:r>
            <a:endParaRPr lang="en-US" sz="3100" dirty="0">
              <a:solidFill>
                <a:srgbClr val="FFFFFF"/>
              </a:solidFill>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2"/>
          <p:cNvSpPr>
            <a:spLocks noGrp="1"/>
          </p:cNvSpPr>
          <p:nvPr>
            <p:ph idx="1"/>
          </p:nvPr>
        </p:nvSpPr>
        <p:spPr>
          <a:xfrm>
            <a:off x="3556512" y="605896"/>
            <a:ext cx="4810247" cy="5646208"/>
          </a:xfrm>
        </p:spPr>
        <p:txBody>
          <a:bodyPr anchor="ctr">
            <a:normAutofit/>
          </a:bodyPr>
          <a:lstStyle/>
          <a:p>
            <a:pPr>
              <a:spcBef>
                <a:spcPts val="1200"/>
              </a:spcBef>
              <a:buClr>
                <a:schemeClr val="accent2"/>
              </a:buClr>
              <a:buSzPct val="100000"/>
            </a:pPr>
            <a:r>
              <a:rPr lang="en-US" dirty="0"/>
              <a:t>Es </a:t>
            </a:r>
            <a:r>
              <a:rPr lang="en-US" dirty="0" err="1"/>
              <a:t>determinado</a:t>
            </a:r>
            <a:r>
              <a:rPr lang="en-US" dirty="0"/>
              <a:t> </a:t>
            </a:r>
            <a:r>
              <a:rPr lang="en-US" dirty="0" err="1"/>
              <a:t>por</a:t>
            </a:r>
            <a:r>
              <a:rPr lang="en-US" dirty="0"/>
              <a:t> </a:t>
            </a:r>
            <a:r>
              <a:rPr lang="en-US" dirty="0" err="1"/>
              <a:t>el</a:t>
            </a:r>
            <a:r>
              <a:rPr lang="en-US" dirty="0"/>
              <a:t> </a:t>
            </a:r>
            <a:r>
              <a:rPr lang="en-US" dirty="0" err="1"/>
              <a:t>Departmento</a:t>
            </a:r>
            <a:r>
              <a:rPr lang="en-US" dirty="0"/>
              <a:t> de </a:t>
            </a:r>
            <a:r>
              <a:rPr lang="en-US" dirty="0" err="1"/>
              <a:t>Educación</a:t>
            </a:r>
            <a:r>
              <a:rPr lang="en-US" dirty="0"/>
              <a:t> de </a:t>
            </a:r>
            <a:r>
              <a:rPr lang="en-US" dirty="0" err="1"/>
              <a:t>los</a:t>
            </a:r>
            <a:r>
              <a:rPr lang="en-US" dirty="0"/>
              <a:t> EE. UU</a:t>
            </a:r>
          </a:p>
          <a:p>
            <a:pPr>
              <a:spcBef>
                <a:spcPts val="1200"/>
              </a:spcBef>
              <a:buClr>
                <a:schemeClr val="accent2"/>
              </a:buClr>
              <a:buSzPct val="100000"/>
            </a:pPr>
            <a:r>
              <a:rPr lang="en-US" dirty="0" err="1"/>
              <a:t>Cuando</a:t>
            </a:r>
            <a:r>
              <a:rPr lang="en-US" dirty="0"/>
              <a:t> se le </a:t>
            </a:r>
            <a:r>
              <a:rPr lang="en-US" dirty="0" err="1"/>
              <a:t>requiere</a:t>
            </a:r>
            <a:r>
              <a:rPr lang="en-US" dirty="0"/>
              <a:t>, </a:t>
            </a:r>
            <a:r>
              <a:rPr lang="en-US" dirty="0" err="1"/>
              <a:t>todas</a:t>
            </a:r>
            <a:r>
              <a:rPr lang="en-US" dirty="0"/>
              <a:t> las </a:t>
            </a:r>
            <a:r>
              <a:rPr lang="en-US" dirty="0" err="1"/>
              <a:t>universidades</a:t>
            </a:r>
            <a:r>
              <a:rPr lang="en-US" dirty="0"/>
              <a:t> </a:t>
            </a:r>
            <a:r>
              <a:rPr lang="en-US" dirty="0" err="1"/>
              <a:t>necesitan</a:t>
            </a:r>
            <a:r>
              <a:rPr lang="en-US" dirty="0"/>
              <a:t> </a:t>
            </a:r>
            <a:r>
              <a:rPr lang="en-US" dirty="0" err="1"/>
              <a:t>completar</a:t>
            </a:r>
            <a:r>
              <a:rPr lang="en-US" dirty="0"/>
              <a:t> la </a:t>
            </a:r>
            <a:r>
              <a:rPr lang="en-US" dirty="0" err="1"/>
              <a:t>revisión</a:t>
            </a:r>
            <a:r>
              <a:rPr lang="en-US" dirty="0"/>
              <a:t> </a:t>
            </a:r>
          </a:p>
          <a:p>
            <a:pPr>
              <a:spcBef>
                <a:spcPts val="1200"/>
              </a:spcBef>
              <a:buClr>
                <a:schemeClr val="accent2"/>
              </a:buClr>
              <a:buSzPct val="100000"/>
            </a:pPr>
            <a:r>
              <a:rPr lang="en-US" dirty="0" err="1"/>
              <a:t>Documentación</a:t>
            </a:r>
            <a:r>
              <a:rPr lang="en-US" dirty="0"/>
              <a:t> </a:t>
            </a:r>
            <a:r>
              <a:rPr lang="en-US" dirty="0" err="1"/>
              <a:t>adicional</a:t>
            </a:r>
            <a:r>
              <a:rPr lang="en-US" dirty="0"/>
              <a:t> se </a:t>
            </a:r>
            <a:r>
              <a:rPr lang="en-US" dirty="0" err="1"/>
              <a:t>necesitará</a:t>
            </a:r>
            <a:r>
              <a:rPr lang="en-US" dirty="0"/>
              <a:t> </a:t>
            </a:r>
            <a:r>
              <a:rPr lang="en-US" dirty="0" err="1"/>
              <a:t>enviar</a:t>
            </a:r>
            <a:r>
              <a:rPr lang="en-US" dirty="0"/>
              <a:t> </a:t>
            </a:r>
            <a:r>
              <a:rPr lang="en-US" u="sng" dirty="0"/>
              <a:t>a </a:t>
            </a:r>
            <a:r>
              <a:rPr lang="en-US" u="sng" dirty="0" err="1"/>
              <a:t>cada</a:t>
            </a:r>
            <a:r>
              <a:rPr lang="en-US" u="sng" dirty="0"/>
              <a:t> </a:t>
            </a:r>
            <a:r>
              <a:rPr lang="en-US" dirty="0"/>
              <a:t>Universidad que </a:t>
            </a:r>
            <a:r>
              <a:rPr lang="en-US" dirty="0" err="1"/>
              <a:t>su</a:t>
            </a:r>
            <a:r>
              <a:rPr lang="en-US" dirty="0"/>
              <a:t> </a:t>
            </a:r>
            <a:r>
              <a:rPr lang="en-US" dirty="0" err="1"/>
              <a:t>estudiante</a:t>
            </a:r>
            <a:r>
              <a:rPr lang="en-US" dirty="0"/>
              <a:t> </a:t>
            </a:r>
            <a:r>
              <a:rPr lang="en-US" dirty="0" err="1"/>
              <a:t>esta</a:t>
            </a:r>
            <a:r>
              <a:rPr lang="en-US" dirty="0"/>
              <a:t> </a:t>
            </a:r>
            <a:r>
              <a:rPr lang="en-US" dirty="0" err="1"/>
              <a:t>considerando</a:t>
            </a:r>
            <a:endParaRPr lang="en-US" dirty="0"/>
          </a:p>
          <a:p>
            <a:pPr>
              <a:spcBef>
                <a:spcPts val="1200"/>
              </a:spcBef>
              <a:buClr>
                <a:schemeClr val="accent2"/>
              </a:buClr>
              <a:buSzPct val="100000"/>
            </a:pPr>
            <a:r>
              <a:rPr lang="en-US" dirty="0"/>
              <a:t>El </a:t>
            </a:r>
            <a:r>
              <a:rPr lang="en-US" dirty="0" err="1"/>
              <a:t>Consentimiento</a:t>
            </a:r>
            <a:r>
              <a:rPr lang="en-US" dirty="0"/>
              <a:t> de IRS </a:t>
            </a:r>
            <a:r>
              <a:rPr lang="en-US" dirty="0" err="1"/>
              <a:t>en</a:t>
            </a:r>
            <a:r>
              <a:rPr lang="en-US" dirty="0"/>
              <a:t> </a:t>
            </a:r>
            <a:r>
              <a:rPr lang="en-US" dirty="0" err="1"/>
              <a:t>su</a:t>
            </a:r>
            <a:r>
              <a:rPr lang="en-US" dirty="0"/>
              <a:t> </a:t>
            </a:r>
            <a:r>
              <a:rPr lang="en-US" dirty="0" err="1"/>
              <a:t>aplicación</a:t>
            </a:r>
            <a:r>
              <a:rPr lang="en-US" dirty="0"/>
              <a:t> </a:t>
            </a:r>
            <a:r>
              <a:rPr lang="en-US" dirty="0" err="1"/>
              <a:t>podria</a:t>
            </a:r>
            <a:r>
              <a:rPr lang="en-US" dirty="0"/>
              <a:t> </a:t>
            </a:r>
            <a:r>
              <a:rPr lang="en-US" dirty="0" err="1"/>
              <a:t>reducir</a:t>
            </a:r>
            <a:r>
              <a:rPr lang="en-US" dirty="0"/>
              <a:t> </a:t>
            </a:r>
            <a:r>
              <a:rPr lang="en-US" dirty="0" err="1"/>
              <a:t>el</a:t>
            </a:r>
            <a:r>
              <a:rPr lang="en-US" dirty="0"/>
              <a:t> </a:t>
            </a:r>
            <a:r>
              <a:rPr lang="en-US" dirty="0" err="1"/>
              <a:t>número</a:t>
            </a:r>
            <a:r>
              <a:rPr lang="en-US" dirty="0"/>
              <a:t> de </a:t>
            </a:r>
            <a:r>
              <a:rPr lang="en-US" dirty="0" err="1"/>
              <a:t>documentos</a:t>
            </a:r>
            <a:r>
              <a:rPr lang="en-US" dirty="0"/>
              <a:t> </a:t>
            </a:r>
            <a:r>
              <a:rPr lang="en-US" dirty="0" err="1"/>
              <a:t>necesitados</a:t>
            </a:r>
            <a:r>
              <a:rPr lang="en-US" dirty="0"/>
              <a:t> para la </a:t>
            </a:r>
            <a:r>
              <a:rPr lang="en-US" dirty="0" err="1"/>
              <a:t>verificación</a:t>
            </a:r>
            <a:endParaRPr lang="en-US" dirty="0"/>
          </a:p>
          <a:p>
            <a:pPr>
              <a:spcBef>
                <a:spcPts val="1200"/>
              </a:spcBef>
              <a:buClr>
                <a:schemeClr val="accent2"/>
              </a:buClr>
              <a:buSzPct val="100000"/>
            </a:pPr>
            <a:r>
              <a:rPr lang="en-US" dirty="0"/>
              <a:t>Es </a:t>
            </a:r>
            <a:r>
              <a:rPr lang="en-US" dirty="0" err="1"/>
              <a:t>usado</a:t>
            </a:r>
            <a:r>
              <a:rPr lang="en-US" dirty="0"/>
              <a:t> para </a:t>
            </a:r>
            <a:r>
              <a:rPr lang="en-US" dirty="0" err="1"/>
              <a:t>confirmar</a:t>
            </a:r>
            <a:r>
              <a:rPr lang="en-US" dirty="0"/>
              <a:t> la </a:t>
            </a:r>
            <a:r>
              <a:rPr lang="en-US" dirty="0" err="1"/>
              <a:t>exactitud</a:t>
            </a:r>
            <a:r>
              <a:rPr lang="en-US" dirty="0"/>
              <a:t> de sus </a:t>
            </a:r>
            <a:r>
              <a:rPr lang="en-US" dirty="0" err="1"/>
              <a:t>datos</a:t>
            </a:r>
            <a:r>
              <a:rPr lang="en-US" dirty="0"/>
              <a:t> </a:t>
            </a:r>
            <a:r>
              <a:rPr lang="en-US" dirty="0" err="1"/>
              <a:t>en</a:t>
            </a:r>
            <a:r>
              <a:rPr lang="en-US" dirty="0"/>
              <a:t> la FAFSA</a:t>
            </a:r>
          </a:p>
          <a:p>
            <a:endParaRPr lang="en-US" dirty="0"/>
          </a:p>
        </p:txBody>
      </p:sp>
    </p:spTree>
    <p:extLst>
      <p:ext uri="{BB962C8B-B14F-4D97-AF65-F5344CB8AC3E}">
        <p14:creationId xmlns:p14="http://schemas.microsoft.com/office/powerpoint/2010/main" val="425197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nchor="t">
            <a:normAutofit fontScale="90000"/>
          </a:bodyPr>
          <a:lstStyle/>
          <a:p>
            <a:br>
              <a:rPr lang="en-US" dirty="0"/>
            </a:br>
            <a:endParaRPr lang="en-US" dirty="0"/>
          </a:p>
        </p:txBody>
      </p:sp>
      <p:pic>
        <p:nvPicPr>
          <p:cNvPr id="7" name="Picture 6">
            <a:extLst>
              <a:ext uri="{FF2B5EF4-FFF2-40B4-BE49-F238E27FC236}">
                <a16:creationId xmlns:a16="http://schemas.microsoft.com/office/drawing/2014/main" id="{846BBD1C-C0BB-0FD6-91ED-6D37E79A7BD5}"/>
              </a:ext>
            </a:extLst>
          </p:cNvPr>
          <p:cNvPicPr>
            <a:picLocks noChangeAspect="1"/>
          </p:cNvPicPr>
          <p:nvPr/>
        </p:nvPicPr>
        <p:blipFill>
          <a:blip r:embed="rId2"/>
          <a:srcRect t="1528"/>
          <a:stretch/>
        </p:blipFill>
        <p:spPr>
          <a:xfrm>
            <a:off x="39607" y="533400"/>
            <a:ext cx="9064785" cy="4758181"/>
          </a:xfrm>
          <a:prstGeom prst="rect">
            <a:avLst/>
          </a:prstGeom>
        </p:spPr>
      </p:pic>
    </p:spTree>
    <p:extLst>
      <p:ext uri="{BB962C8B-B14F-4D97-AF65-F5344CB8AC3E}">
        <p14:creationId xmlns:p14="http://schemas.microsoft.com/office/powerpoint/2010/main" val="6349332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62000"/>
            <a:ext cx="7704667" cy="990599"/>
          </a:xfrm>
        </p:spPr>
        <p:txBody>
          <a:bodyPr anchor="t">
            <a:normAutofit/>
          </a:bodyPr>
          <a:lstStyle/>
          <a:p>
            <a:r>
              <a:rPr lang="en-US" dirty="0" err="1"/>
              <a:t>Circunstancias</a:t>
            </a:r>
            <a:r>
              <a:rPr lang="en-US" dirty="0"/>
              <a:t> </a:t>
            </a:r>
            <a:r>
              <a:rPr lang="en-US" dirty="0" err="1"/>
              <a:t>Especiales</a:t>
            </a:r>
            <a:endParaRPr lang="en-US" dirty="0"/>
          </a:p>
        </p:txBody>
      </p:sp>
      <p:sp>
        <p:nvSpPr>
          <p:cNvPr id="3" name="Content Placeholder 2"/>
          <p:cNvSpPr>
            <a:spLocks noGrp="1"/>
          </p:cNvSpPr>
          <p:nvPr>
            <p:ph idx="1"/>
          </p:nvPr>
        </p:nvSpPr>
        <p:spPr>
          <a:xfrm>
            <a:off x="838200" y="2154261"/>
            <a:ext cx="7704667" cy="4247216"/>
          </a:xfrm>
        </p:spPr>
        <p:txBody>
          <a:bodyPr anchor="t">
            <a:normAutofit/>
          </a:bodyPr>
          <a:lstStyle/>
          <a:p>
            <a:pPr>
              <a:spcBef>
                <a:spcPts val="1800"/>
              </a:spcBef>
              <a:buClr>
                <a:schemeClr val="accent2"/>
              </a:buClr>
              <a:buSzPct val="100000"/>
            </a:pPr>
            <a:r>
              <a:rPr lang="en-US" sz="2800" dirty="0" err="1"/>
              <a:t>Cada</a:t>
            </a:r>
            <a:r>
              <a:rPr lang="en-US" sz="2800" dirty="0"/>
              <a:t> Universidad </a:t>
            </a:r>
            <a:r>
              <a:rPr lang="en-US" sz="2800" dirty="0" err="1"/>
              <a:t>maneja</a:t>
            </a:r>
            <a:r>
              <a:rPr lang="en-US" sz="2800" dirty="0"/>
              <a:t> </a:t>
            </a:r>
            <a:r>
              <a:rPr lang="en-US" sz="2800" dirty="0" err="1"/>
              <a:t>este</a:t>
            </a:r>
            <a:r>
              <a:rPr lang="en-US" sz="2800" dirty="0"/>
              <a:t> </a:t>
            </a:r>
            <a:r>
              <a:rPr lang="en-US" sz="2800" dirty="0" err="1"/>
              <a:t>proceso</a:t>
            </a:r>
            <a:r>
              <a:rPr lang="en-US" sz="2800" dirty="0"/>
              <a:t> </a:t>
            </a:r>
            <a:r>
              <a:rPr lang="en-US" sz="2800" dirty="0" err="1"/>
              <a:t>diferente</a:t>
            </a:r>
            <a:r>
              <a:rPr lang="en-US" sz="2800" dirty="0"/>
              <a:t>; no hay un </a:t>
            </a:r>
            <a:r>
              <a:rPr lang="en-US" sz="2800" dirty="0" err="1"/>
              <a:t>procedimiento</a:t>
            </a:r>
            <a:r>
              <a:rPr lang="en-US" sz="2800" dirty="0"/>
              <a:t> universal.</a:t>
            </a:r>
          </a:p>
          <a:p>
            <a:pPr>
              <a:spcBef>
                <a:spcPts val="1800"/>
              </a:spcBef>
              <a:buClr>
                <a:schemeClr val="accent2"/>
              </a:buClr>
              <a:buSzPct val="100000"/>
            </a:pPr>
            <a:r>
              <a:rPr lang="en-US" sz="2800" dirty="0"/>
              <a:t>La Universidad </a:t>
            </a:r>
            <a:r>
              <a:rPr lang="en-US" sz="2800" dirty="0" err="1"/>
              <a:t>revisara</a:t>
            </a:r>
            <a:r>
              <a:rPr lang="en-US" sz="2800" dirty="0"/>
              <a:t> y </a:t>
            </a:r>
            <a:r>
              <a:rPr lang="en-US" sz="2800" dirty="0" err="1"/>
              <a:t>solicitará</a:t>
            </a:r>
            <a:r>
              <a:rPr lang="en-US" sz="2800" dirty="0"/>
              <a:t> </a:t>
            </a:r>
            <a:r>
              <a:rPr lang="en-US" sz="2800" dirty="0" err="1"/>
              <a:t>información</a:t>
            </a:r>
            <a:r>
              <a:rPr lang="en-US" sz="2800" dirty="0"/>
              <a:t> </a:t>
            </a:r>
            <a:r>
              <a:rPr lang="en-US" sz="2800" dirty="0" err="1"/>
              <a:t>adicional</a:t>
            </a:r>
            <a:r>
              <a:rPr lang="en-US" sz="2800" dirty="0"/>
              <a:t> </a:t>
            </a:r>
            <a:r>
              <a:rPr lang="en-US" sz="2800" dirty="0" err="1"/>
              <a:t>si</a:t>
            </a:r>
            <a:r>
              <a:rPr lang="en-US" sz="2800" dirty="0"/>
              <a:t> es </a:t>
            </a:r>
            <a:r>
              <a:rPr lang="en-US" sz="2800" dirty="0" err="1"/>
              <a:t>necesario</a:t>
            </a:r>
            <a:r>
              <a:rPr lang="en-US" sz="2800" dirty="0"/>
              <a:t>.</a:t>
            </a:r>
          </a:p>
          <a:p>
            <a:pPr>
              <a:spcBef>
                <a:spcPts val="1800"/>
              </a:spcBef>
              <a:buClr>
                <a:schemeClr val="accent2"/>
              </a:buClr>
              <a:buSzPct val="100000"/>
            </a:pPr>
            <a:r>
              <a:rPr lang="en-US" sz="2800" dirty="0"/>
              <a:t>Envie </a:t>
            </a:r>
            <a:r>
              <a:rPr lang="en-US" sz="2800" dirty="0" err="1"/>
              <a:t>explicación</a:t>
            </a:r>
            <a:r>
              <a:rPr lang="en-US" sz="2800" dirty="0"/>
              <a:t> </a:t>
            </a:r>
            <a:r>
              <a:rPr lang="en-US" sz="2800" dirty="0" err="1"/>
              <a:t>por</a:t>
            </a:r>
            <a:r>
              <a:rPr lang="en-US" sz="2800" dirty="0"/>
              <a:t> </a:t>
            </a:r>
            <a:r>
              <a:rPr lang="en-US" sz="2800" dirty="0" err="1"/>
              <a:t>escrito</a:t>
            </a:r>
            <a:r>
              <a:rPr lang="en-US" sz="2800" dirty="0"/>
              <a:t> y sus </a:t>
            </a:r>
            <a:r>
              <a:rPr lang="en-US" sz="2800" dirty="0" err="1"/>
              <a:t>documentos</a:t>
            </a:r>
            <a:r>
              <a:rPr lang="en-US" sz="2800" dirty="0"/>
              <a:t> a la </a:t>
            </a:r>
            <a:r>
              <a:rPr lang="en-US" sz="2800" dirty="0" err="1"/>
              <a:t>oficina</a:t>
            </a:r>
            <a:r>
              <a:rPr lang="en-US" sz="2800" dirty="0"/>
              <a:t> de </a:t>
            </a:r>
            <a:r>
              <a:rPr lang="en-US" sz="2800" dirty="0" err="1"/>
              <a:t>ayuda</a:t>
            </a:r>
            <a:r>
              <a:rPr lang="en-US" sz="2800" dirty="0"/>
              <a:t> </a:t>
            </a:r>
            <a:r>
              <a:rPr lang="en-US" sz="2800" dirty="0" err="1"/>
              <a:t>financiera</a:t>
            </a:r>
            <a:r>
              <a:rPr lang="en-US" sz="2800" dirty="0"/>
              <a:t> a </a:t>
            </a:r>
            <a:r>
              <a:rPr lang="en-US" sz="2800" dirty="0" err="1"/>
              <a:t>cada</a:t>
            </a:r>
            <a:r>
              <a:rPr lang="en-US" sz="2800" dirty="0"/>
              <a:t> Universidad.</a:t>
            </a:r>
            <a:endParaRPr lang="en-US" dirty="0"/>
          </a:p>
        </p:txBody>
      </p:sp>
    </p:spTree>
    <p:extLst>
      <p:ext uri="{BB962C8B-B14F-4D97-AF65-F5344CB8AC3E}">
        <p14:creationId xmlns:p14="http://schemas.microsoft.com/office/powerpoint/2010/main" val="2620784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2960" y="286603"/>
            <a:ext cx="7543800" cy="1450757"/>
          </a:xfrm>
        </p:spPr>
        <p:txBody>
          <a:bodyPr>
            <a:normAutofit/>
          </a:bodyPr>
          <a:lstStyle/>
          <a:p>
            <a:r>
              <a:rPr lang="en-US" dirty="0" err="1"/>
              <a:t>Metodos</a:t>
            </a:r>
            <a:r>
              <a:rPr lang="en-US" dirty="0"/>
              <a:t> de </a:t>
            </a:r>
            <a:r>
              <a:rPr lang="en-US" dirty="0" err="1"/>
              <a:t>Comunicación</a:t>
            </a:r>
            <a:r>
              <a:rPr lang="en-US" dirty="0"/>
              <a:t> de la Universidad:</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22959" y="1845734"/>
            <a:ext cx="4841240" cy="4023360"/>
          </a:xfrm>
        </p:spPr>
        <p:txBody>
          <a:bodyPr>
            <a:normAutofit fontScale="92500" lnSpcReduction="20000"/>
          </a:bodyPr>
          <a:lstStyle/>
          <a:p>
            <a:r>
              <a:rPr lang="en-US" sz="1700" dirty="0">
                <a:latin typeface="Calibri" panose="020F0502020204030204" pitchFamily="34" charset="0"/>
                <a:ea typeface="Roboto Condensed Light" panose="02000000000000000000" pitchFamily="2" charset="0"/>
                <a:cs typeface="Calibri" panose="020F0502020204030204" pitchFamily="34" charset="0"/>
              </a:rPr>
              <a:t>La </a:t>
            </a:r>
            <a:r>
              <a:rPr lang="en-US" sz="1700" dirty="0" err="1">
                <a:latin typeface="Calibri" panose="020F0502020204030204" pitchFamily="34" charset="0"/>
                <a:ea typeface="Roboto Condensed Light" panose="02000000000000000000" pitchFamily="2" charset="0"/>
                <a:cs typeface="Calibri" panose="020F0502020204030204" pitchFamily="34" charset="0"/>
              </a:rPr>
              <a:t>mayoría</a:t>
            </a:r>
            <a:r>
              <a:rPr lang="en-US" sz="1700" dirty="0">
                <a:latin typeface="Calibri" panose="020F0502020204030204" pitchFamily="34" charset="0"/>
                <a:ea typeface="Roboto Condensed Light" panose="02000000000000000000" pitchFamily="2" charset="0"/>
                <a:cs typeface="Calibri" panose="020F0502020204030204" pitchFamily="34" charset="0"/>
              </a:rPr>
              <a:t> de las </a:t>
            </a:r>
            <a:r>
              <a:rPr lang="en-US" sz="1700" dirty="0" err="1">
                <a:latin typeface="Calibri" panose="020F0502020204030204" pitchFamily="34" charset="0"/>
                <a:ea typeface="Roboto Condensed Light" panose="02000000000000000000" pitchFamily="2" charset="0"/>
                <a:cs typeface="Calibri" panose="020F0502020204030204" pitchFamily="34" charset="0"/>
              </a:rPr>
              <a:t>instituciones</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usa</a:t>
            </a:r>
            <a:r>
              <a:rPr lang="en-US" sz="1700" dirty="0">
                <a:latin typeface="Calibri" panose="020F0502020204030204" pitchFamily="34" charset="0"/>
                <a:ea typeface="Roboto Condensed Light" panose="02000000000000000000" pitchFamily="2" charset="0"/>
                <a:cs typeface="Calibri" panose="020F0502020204030204" pitchFamily="34" charset="0"/>
              </a:rPr>
              <a:t> un portal escolar; </a:t>
            </a:r>
            <a:r>
              <a:rPr lang="en-US" sz="1700" dirty="0" err="1">
                <a:latin typeface="Calibri" panose="020F0502020204030204" pitchFamily="34" charset="0"/>
                <a:ea typeface="Roboto Condensed Light" panose="02000000000000000000" pitchFamily="2" charset="0"/>
                <a:cs typeface="Calibri" panose="020F0502020204030204" pitchFamily="34" charset="0"/>
              </a:rPr>
              <a:t>una</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herramienta</a:t>
            </a:r>
            <a:r>
              <a:rPr lang="en-US" sz="1700" dirty="0">
                <a:latin typeface="Calibri" panose="020F0502020204030204" pitchFamily="34" charset="0"/>
                <a:ea typeface="Roboto Condensed Light" panose="02000000000000000000" pitchFamily="2" charset="0"/>
                <a:cs typeface="Calibri" panose="020F0502020204030204" pitchFamily="34" charset="0"/>
              </a:rPr>
              <a:t> virtual que los </a:t>
            </a:r>
            <a:r>
              <a:rPr lang="en-US" sz="1700" dirty="0" err="1">
                <a:latin typeface="Calibri" panose="020F0502020204030204" pitchFamily="34" charset="0"/>
                <a:ea typeface="Roboto Condensed Light" panose="02000000000000000000" pitchFamily="2" charset="0"/>
                <a:cs typeface="Calibri" panose="020F0502020204030204" pitchFamily="34" charset="0"/>
              </a:rPr>
              <a:t>estudiantes</a:t>
            </a:r>
            <a:r>
              <a:rPr lang="en-US" sz="1700" dirty="0">
                <a:latin typeface="Calibri" panose="020F0502020204030204" pitchFamily="34" charset="0"/>
                <a:ea typeface="Roboto Condensed Light" panose="02000000000000000000" pitchFamily="2" charset="0"/>
                <a:cs typeface="Calibri" panose="020F0502020204030204" pitchFamily="34" charset="0"/>
              </a:rPr>
              <a:t> pueden acceder para </a:t>
            </a:r>
            <a:r>
              <a:rPr lang="en-US" sz="1700" dirty="0" err="1">
                <a:latin typeface="Calibri" panose="020F0502020204030204" pitchFamily="34" charset="0"/>
                <a:ea typeface="Roboto Condensed Light" panose="02000000000000000000" pitchFamily="2" charset="0"/>
                <a:cs typeface="Calibri" panose="020F0502020204030204" pitchFamily="34" charset="0"/>
              </a:rPr>
              <a:t>registrarse</a:t>
            </a:r>
            <a:r>
              <a:rPr lang="en-US" sz="1700" dirty="0">
                <a:latin typeface="Calibri" panose="020F0502020204030204" pitchFamily="34" charset="0"/>
                <a:ea typeface="Roboto Condensed Light" panose="02000000000000000000" pitchFamily="2" charset="0"/>
                <a:cs typeface="Calibri" panose="020F0502020204030204" pitchFamily="34" charset="0"/>
              </a:rPr>
              <a:t> para las </a:t>
            </a:r>
            <a:r>
              <a:rPr lang="en-US" sz="1700" dirty="0" err="1">
                <a:latin typeface="Calibri" panose="020F0502020204030204" pitchFamily="34" charset="0"/>
                <a:ea typeface="Roboto Condensed Light" panose="02000000000000000000" pitchFamily="2" charset="0"/>
                <a:cs typeface="Calibri" panose="020F0502020204030204" pitchFamily="34" charset="0"/>
              </a:rPr>
              <a:t>clases</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ver</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su</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ayuda</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financiera</a:t>
            </a:r>
            <a:r>
              <a:rPr lang="en-US" sz="1700" dirty="0">
                <a:latin typeface="Calibri" panose="020F0502020204030204" pitchFamily="34" charset="0"/>
                <a:ea typeface="Roboto Condensed Light" panose="02000000000000000000" pitchFamily="2" charset="0"/>
                <a:cs typeface="Calibri" panose="020F0502020204030204" pitchFamily="34" charset="0"/>
              </a:rPr>
              <a:t> y facturas.</a:t>
            </a:r>
          </a:p>
          <a:p>
            <a:r>
              <a:rPr lang="en-US" sz="1700" dirty="0">
                <a:latin typeface="Calibri" panose="020F0502020204030204" pitchFamily="34" charset="0"/>
                <a:ea typeface="Roboto Condensed Light" panose="02000000000000000000" pitchFamily="2" charset="0"/>
                <a:cs typeface="Calibri" panose="020F0502020204030204" pitchFamily="34" charset="0"/>
              </a:rPr>
              <a:t>La </a:t>
            </a:r>
            <a:r>
              <a:rPr lang="en-US" sz="1700" dirty="0" err="1">
                <a:latin typeface="Calibri" panose="020F0502020204030204" pitchFamily="34" charset="0"/>
                <a:ea typeface="Roboto Condensed Light" panose="02000000000000000000" pitchFamily="2" charset="0"/>
                <a:cs typeface="Calibri" panose="020F0502020204030204" pitchFamily="34" charset="0"/>
              </a:rPr>
              <a:t>mayoría</a:t>
            </a:r>
            <a:r>
              <a:rPr lang="en-US" sz="1700" dirty="0">
                <a:latin typeface="Calibri" panose="020F0502020204030204" pitchFamily="34" charset="0"/>
                <a:ea typeface="Roboto Condensed Light" panose="02000000000000000000" pitchFamily="2" charset="0"/>
                <a:cs typeface="Calibri" panose="020F0502020204030204" pitchFamily="34" charset="0"/>
              </a:rPr>
              <a:t> de las </a:t>
            </a:r>
            <a:r>
              <a:rPr lang="en-US" sz="1700" dirty="0" err="1">
                <a:latin typeface="Calibri" panose="020F0502020204030204" pitchFamily="34" charset="0"/>
                <a:ea typeface="Roboto Condensed Light" panose="02000000000000000000" pitchFamily="2" charset="0"/>
                <a:cs typeface="Calibri" panose="020F0502020204030204" pitchFamily="34" charset="0"/>
              </a:rPr>
              <a:t>instituciones</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usa</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el</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correo</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electrónico</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asignado</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por</a:t>
            </a:r>
            <a:r>
              <a:rPr lang="en-US" sz="1700" dirty="0">
                <a:latin typeface="Calibri" panose="020F0502020204030204" pitchFamily="34" charset="0"/>
                <a:ea typeface="Roboto Condensed Light" panose="02000000000000000000" pitchFamily="2" charset="0"/>
                <a:cs typeface="Calibri" panose="020F0502020204030204" pitchFamily="34" charset="0"/>
              </a:rPr>
              <a:t> la Universidad, </a:t>
            </a:r>
            <a:r>
              <a:rPr lang="en-US" sz="1700" dirty="0" err="1">
                <a:latin typeface="Calibri" panose="020F0502020204030204" pitchFamily="34" charset="0"/>
                <a:ea typeface="Roboto Condensed Light" panose="02000000000000000000" pitchFamily="2" charset="0"/>
                <a:cs typeface="Calibri" panose="020F0502020204030204" pitchFamily="34" charset="0"/>
              </a:rPr>
              <a:t>el</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cual</a:t>
            </a:r>
            <a:r>
              <a:rPr lang="en-US" sz="1700" dirty="0">
                <a:latin typeface="Calibri" panose="020F0502020204030204" pitchFamily="34" charset="0"/>
                <a:ea typeface="Roboto Condensed Light" panose="02000000000000000000" pitchFamily="2" charset="0"/>
                <a:cs typeface="Calibri" panose="020F0502020204030204" pitchFamily="34" charset="0"/>
              </a:rPr>
              <a:t> los </a:t>
            </a:r>
            <a:r>
              <a:rPr lang="en-US" sz="1700" dirty="0" err="1">
                <a:latin typeface="Calibri" panose="020F0502020204030204" pitchFamily="34" charset="0"/>
                <a:ea typeface="Roboto Condensed Light" panose="02000000000000000000" pitchFamily="2" charset="0"/>
                <a:cs typeface="Calibri" panose="020F0502020204030204" pitchFamily="34" charset="0"/>
              </a:rPr>
              <a:t>estudiantes</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están</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requeridos</a:t>
            </a:r>
            <a:r>
              <a:rPr lang="en-US" sz="1700" dirty="0">
                <a:latin typeface="Calibri" panose="020F0502020204030204" pitchFamily="34" charset="0"/>
                <a:ea typeface="Roboto Condensed Light" panose="02000000000000000000" pitchFamily="2" charset="0"/>
                <a:cs typeface="Calibri" panose="020F0502020204030204" pitchFamily="34" charset="0"/>
              </a:rPr>
              <a:t> a </a:t>
            </a:r>
            <a:r>
              <a:rPr lang="en-US" sz="1700" dirty="0" err="1">
                <a:latin typeface="Calibri" panose="020F0502020204030204" pitchFamily="34" charset="0"/>
                <a:ea typeface="Roboto Condensed Light" panose="02000000000000000000" pitchFamily="2" charset="0"/>
                <a:cs typeface="Calibri" panose="020F0502020204030204" pitchFamily="34" charset="0"/>
              </a:rPr>
              <a:t>activar</a:t>
            </a:r>
            <a:r>
              <a:rPr lang="en-US" sz="1700" dirty="0">
                <a:latin typeface="Calibri" panose="020F0502020204030204" pitchFamily="34" charset="0"/>
                <a:ea typeface="Roboto Condensed Light" panose="02000000000000000000" pitchFamily="2" charset="0"/>
                <a:cs typeface="Calibri" panose="020F0502020204030204" pitchFamily="34" charset="0"/>
              </a:rPr>
              <a:t> y </a:t>
            </a:r>
            <a:r>
              <a:rPr lang="en-US" sz="1700" dirty="0" err="1">
                <a:latin typeface="Calibri" panose="020F0502020204030204" pitchFamily="34" charset="0"/>
                <a:ea typeface="Roboto Condensed Light" panose="02000000000000000000" pitchFamily="2" charset="0"/>
                <a:cs typeface="Calibri" panose="020F0502020204030204" pitchFamily="34" charset="0"/>
              </a:rPr>
              <a:t>revisar</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regularmente</a:t>
            </a:r>
            <a:r>
              <a:rPr lang="en-US" sz="1700" dirty="0">
                <a:latin typeface="Calibri" panose="020F0502020204030204" pitchFamily="34" charset="0"/>
                <a:ea typeface="Roboto Condensed Light" panose="02000000000000000000" pitchFamily="2" charset="0"/>
                <a:cs typeface="Calibri" panose="020F0502020204030204" pitchFamily="34" charset="0"/>
              </a:rPr>
              <a:t>. Las </a:t>
            </a:r>
            <a:r>
              <a:rPr lang="en-US" sz="1700" dirty="0" err="1">
                <a:latin typeface="Calibri" panose="020F0502020204030204" pitchFamily="34" charset="0"/>
                <a:ea typeface="Roboto Condensed Light" panose="02000000000000000000" pitchFamily="2" charset="0"/>
                <a:cs typeface="Calibri" panose="020F0502020204030204" pitchFamily="34" charset="0"/>
              </a:rPr>
              <a:t>universidades</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comenzarán</a:t>
            </a:r>
            <a:r>
              <a:rPr lang="en-US" sz="1700" dirty="0">
                <a:latin typeface="Calibri" panose="020F0502020204030204" pitchFamily="34" charset="0"/>
                <a:ea typeface="Roboto Condensed Light" panose="02000000000000000000" pitchFamily="2" charset="0"/>
                <a:cs typeface="Calibri" panose="020F0502020204030204" pitchFamily="34" charset="0"/>
              </a:rPr>
              <a:t> a </a:t>
            </a:r>
            <a:r>
              <a:rPr lang="en-US" sz="1700" dirty="0" err="1">
                <a:latin typeface="Calibri" panose="020F0502020204030204" pitchFamily="34" charset="0"/>
                <a:ea typeface="Roboto Condensed Light" panose="02000000000000000000" pitchFamily="2" charset="0"/>
                <a:cs typeface="Calibri" panose="020F0502020204030204" pitchFamily="34" charset="0"/>
              </a:rPr>
              <a:t>comunicarse</a:t>
            </a:r>
            <a:r>
              <a:rPr lang="en-US" sz="1700" dirty="0">
                <a:latin typeface="Calibri" panose="020F0502020204030204" pitchFamily="34" charset="0"/>
                <a:ea typeface="Roboto Condensed Light" panose="02000000000000000000" pitchFamily="2" charset="0"/>
                <a:cs typeface="Calibri" panose="020F0502020204030204" pitchFamily="34" charset="0"/>
              </a:rPr>
              <a:t> con </a:t>
            </a:r>
            <a:r>
              <a:rPr lang="en-US" sz="1700" dirty="0" err="1">
                <a:latin typeface="Calibri" panose="020F0502020204030204" pitchFamily="34" charset="0"/>
                <a:ea typeface="Roboto Condensed Light" panose="02000000000000000000" pitchFamily="2" charset="0"/>
                <a:cs typeface="Calibri" panose="020F0502020204030204" pitchFamily="34" charset="0"/>
              </a:rPr>
              <a:t>el</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estudiante</a:t>
            </a:r>
            <a:r>
              <a:rPr lang="en-US" sz="1700" dirty="0">
                <a:latin typeface="Calibri" panose="020F0502020204030204" pitchFamily="34" charset="0"/>
                <a:ea typeface="Roboto Condensed Light" panose="02000000000000000000" pitchFamily="2" charset="0"/>
                <a:cs typeface="Calibri" panose="020F0502020204030204" pitchFamily="34" charset="0"/>
              </a:rPr>
              <a:t> a traves de </a:t>
            </a:r>
            <a:r>
              <a:rPr lang="en-US" sz="1700" dirty="0" err="1">
                <a:latin typeface="Calibri" panose="020F0502020204030204" pitchFamily="34" charset="0"/>
                <a:ea typeface="Roboto Condensed Light" panose="02000000000000000000" pitchFamily="2" charset="0"/>
                <a:cs typeface="Calibri" panose="020F0502020204030204" pitchFamily="34" charset="0"/>
              </a:rPr>
              <a:t>este</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correo</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electrónico</a:t>
            </a:r>
            <a:r>
              <a:rPr lang="en-US" sz="1700" dirty="0">
                <a:latin typeface="Calibri" panose="020F0502020204030204" pitchFamily="34" charset="0"/>
                <a:ea typeface="Roboto Condensed Light" panose="02000000000000000000" pitchFamily="2" charset="0"/>
                <a:cs typeface="Calibri" panose="020F0502020204030204" pitchFamily="34" charset="0"/>
              </a:rPr>
              <a:t> </a:t>
            </a:r>
            <a:r>
              <a:rPr lang="en-US" sz="1700" dirty="0" err="1">
                <a:latin typeface="Calibri" panose="020F0502020204030204" pitchFamily="34" charset="0"/>
                <a:ea typeface="Roboto Condensed Light" panose="02000000000000000000" pitchFamily="2" charset="0"/>
                <a:cs typeface="Calibri" panose="020F0502020204030204" pitchFamily="34" charset="0"/>
              </a:rPr>
              <a:t>primordialmente</a:t>
            </a:r>
            <a:r>
              <a:rPr lang="en-US" sz="1700" dirty="0">
                <a:latin typeface="Calibri" panose="020F0502020204030204" pitchFamily="34" charset="0"/>
                <a:ea typeface="Roboto Condensed Light" panose="02000000000000000000" pitchFamily="2" charset="0"/>
                <a:cs typeface="Calibri" panose="020F0502020204030204" pitchFamily="34" charset="0"/>
              </a:rPr>
              <a:t>.</a:t>
            </a:r>
          </a:p>
          <a:p>
            <a:r>
              <a:rPr lang="en-US" sz="1700" dirty="0">
                <a:latin typeface="Calibri" panose="020F0502020204030204" pitchFamily="34" charset="0"/>
                <a:cs typeface="Calibri" panose="020F0502020204030204" pitchFamily="34" charset="0"/>
              </a:rPr>
              <a:t>Más y </a:t>
            </a:r>
            <a:r>
              <a:rPr lang="en-US" sz="1700" dirty="0" err="1">
                <a:latin typeface="Calibri" panose="020F0502020204030204" pitchFamily="34" charset="0"/>
                <a:cs typeface="Calibri" panose="020F0502020204030204" pitchFamily="34" charset="0"/>
              </a:rPr>
              <a:t>más</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documentos</a:t>
            </a:r>
            <a:r>
              <a:rPr lang="en-US" sz="1700" dirty="0">
                <a:latin typeface="Calibri" panose="020F0502020204030204" pitchFamily="34" charset="0"/>
                <a:cs typeface="Calibri" panose="020F0502020204030204" pitchFamily="34" charset="0"/>
              </a:rPr>
              <a:t> se </a:t>
            </a:r>
            <a:r>
              <a:rPr lang="en-US" sz="1700" dirty="0" err="1">
                <a:latin typeface="Calibri" panose="020F0502020204030204" pitchFamily="34" charset="0"/>
                <a:cs typeface="Calibri" panose="020F0502020204030204" pitchFamily="34" charset="0"/>
              </a:rPr>
              <a:t>están</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manejando</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electronicamente</a:t>
            </a:r>
            <a:r>
              <a:rPr lang="en-US" sz="1700" dirty="0">
                <a:latin typeface="Calibri" panose="020F0502020204030204" pitchFamily="34" charset="0"/>
                <a:cs typeface="Calibri" panose="020F0502020204030204" pitchFamily="34" charset="0"/>
              </a:rPr>
              <a:t>. Por </a:t>
            </a:r>
            <a:r>
              <a:rPr lang="en-US" sz="1700" dirty="0" err="1">
                <a:latin typeface="Calibri" panose="020F0502020204030204" pitchFamily="34" charset="0"/>
                <a:cs typeface="Calibri" panose="020F0502020204030204" pitchFamily="34" charset="0"/>
              </a:rPr>
              <a:t>ejemplo</a:t>
            </a:r>
            <a:r>
              <a:rPr lang="en-US" sz="1700" dirty="0">
                <a:latin typeface="Calibri" panose="020F0502020204030204" pitchFamily="34" charset="0"/>
                <a:cs typeface="Calibri" panose="020F0502020204030204" pitchFamily="34" charset="0"/>
              </a:rPr>
              <a:t>, las </a:t>
            </a:r>
            <a:r>
              <a:rPr lang="en-US" sz="1700" dirty="0" err="1">
                <a:latin typeface="Calibri" panose="020F0502020204030204" pitchFamily="34" charset="0"/>
                <a:cs typeface="Calibri" panose="020F0502020204030204" pitchFamily="34" charset="0"/>
              </a:rPr>
              <a:t>firmas</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electrónicas</a:t>
            </a:r>
            <a:r>
              <a:rPr lang="en-US" sz="1700" dirty="0">
                <a:latin typeface="Calibri" panose="020F0502020204030204" pitchFamily="34" charset="0"/>
                <a:cs typeface="Calibri" panose="020F0502020204030204" pitchFamily="34" charset="0"/>
              </a:rPr>
              <a:t> y </a:t>
            </a:r>
            <a:r>
              <a:rPr lang="en-US" sz="1700" dirty="0" err="1">
                <a:latin typeface="Calibri" panose="020F0502020204030204" pitchFamily="34" charset="0"/>
                <a:cs typeface="Calibri" panose="020F0502020204030204" pitchFamily="34" charset="0"/>
              </a:rPr>
              <a:t>portales</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seguros</a:t>
            </a:r>
            <a:r>
              <a:rPr lang="en-US" sz="1700" dirty="0">
                <a:latin typeface="Calibri" panose="020F0502020204030204" pitchFamily="34" charset="0"/>
                <a:cs typeface="Calibri" panose="020F0502020204030204" pitchFamily="34" charset="0"/>
              </a:rPr>
              <a:t> para </a:t>
            </a:r>
            <a:r>
              <a:rPr lang="en-US" sz="1700" dirty="0" err="1">
                <a:latin typeface="Calibri" panose="020F0502020204030204" pitchFamily="34" charset="0"/>
                <a:cs typeface="Calibri" panose="020F0502020204030204" pitchFamily="34" charset="0"/>
              </a:rPr>
              <a:t>enviar</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documentos</a:t>
            </a:r>
            <a:r>
              <a:rPr lang="en-US" sz="1700" dirty="0">
                <a:latin typeface="Calibri" panose="020F0502020204030204" pitchFamily="34" charset="0"/>
                <a:cs typeface="Calibri" panose="020F0502020204030204" pitchFamily="34" charset="0"/>
              </a:rPr>
              <a:t>. </a:t>
            </a:r>
          </a:p>
          <a:p>
            <a:r>
              <a:rPr lang="en-US" sz="1700" dirty="0">
                <a:latin typeface="Calibri" panose="020F0502020204030204" pitchFamily="34" charset="0"/>
                <a:cs typeface="Calibri" panose="020F0502020204030204" pitchFamily="34" charset="0"/>
              </a:rPr>
              <a:t>Se les </a:t>
            </a:r>
            <a:r>
              <a:rPr lang="en-US" sz="1700" dirty="0" err="1">
                <a:latin typeface="Calibri" panose="020F0502020204030204" pitchFamily="34" charset="0"/>
                <a:cs typeface="Calibri" panose="020F0502020204030204" pitchFamily="34" charset="0"/>
              </a:rPr>
              <a:t>advierte</a:t>
            </a:r>
            <a:r>
              <a:rPr lang="en-US" sz="1700" dirty="0">
                <a:latin typeface="Calibri" panose="020F0502020204030204" pitchFamily="34" charset="0"/>
                <a:cs typeface="Calibri" panose="020F0502020204030204" pitchFamily="34" charset="0"/>
              </a:rPr>
              <a:t> a los padres que </a:t>
            </a:r>
            <a:r>
              <a:rPr lang="en-US" sz="1700" dirty="0" err="1">
                <a:latin typeface="Calibri" panose="020F0502020204030204" pitchFamily="34" charset="0"/>
                <a:cs typeface="Calibri" panose="020F0502020204030204" pitchFamily="34" charset="0"/>
              </a:rPr>
              <a:t>una</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vez</a:t>
            </a:r>
            <a:r>
              <a:rPr lang="en-US" sz="1700" dirty="0">
                <a:latin typeface="Calibri" panose="020F0502020204030204" pitchFamily="34" charset="0"/>
                <a:cs typeface="Calibri" panose="020F0502020204030204" pitchFamily="34" charset="0"/>
              </a:rPr>
              <a:t> que </a:t>
            </a:r>
            <a:r>
              <a:rPr lang="en-US" sz="1700" dirty="0" err="1">
                <a:latin typeface="Calibri" panose="020F0502020204030204" pitchFamily="34" charset="0"/>
                <a:cs typeface="Calibri" panose="020F0502020204030204" pitchFamily="34" charset="0"/>
              </a:rPr>
              <a:t>el</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estudiante</a:t>
            </a:r>
            <a:r>
              <a:rPr lang="en-US" sz="1700" dirty="0">
                <a:latin typeface="Calibri" panose="020F0502020204030204" pitchFamily="34" charset="0"/>
                <a:cs typeface="Calibri" panose="020F0502020204030204" pitchFamily="34" charset="0"/>
              </a:rPr>
              <a:t> se </a:t>
            </a:r>
            <a:r>
              <a:rPr lang="en-US" sz="1700" dirty="0" err="1">
                <a:latin typeface="Calibri" panose="020F0502020204030204" pitchFamily="34" charset="0"/>
                <a:cs typeface="Calibri" panose="020F0502020204030204" pitchFamily="34" charset="0"/>
              </a:rPr>
              <a:t>registra</a:t>
            </a:r>
            <a:r>
              <a:rPr lang="en-US" sz="1700" dirty="0">
                <a:latin typeface="Calibri" panose="020F0502020204030204" pitchFamily="34" charset="0"/>
                <a:cs typeface="Calibri" panose="020F0502020204030204" pitchFamily="34" charset="0"/>
              </a:rPr>
              <a:t> en la Universidad, </a:t>
            </a:r>
            <a:r>
              <a:rPr lang="en-US" sz="1700" dirty="0" err="1">
                <a:latin typeface="Calibri" panose="020F0502020204030204" pitchFamily="34" charset="0"/>
                <a:cs typeface="Calibri" panose="020F0502020204030204" pitchFamily="34" charset="0"/>
              </a:rPr>
              <a:t>su</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información</a:t>
            </a:r>
            <a:r>
              <a:rPr lang="en-US" sz="1700" dirty="0">
                <a:latin typeface="Calibri" panose="020F0502020204030204" pitchFamily="34" charset="0"/>
                <a:cs typeface="Calibri" panose="020F0502020204030204" pitchFamily="34" charset="0"/>
              </a:rPr>
              <a:t> de </a:t>
            </a:r>
            <a:r>
              <a:rPr lang="en-US" sz="1700" dirty="0" err="1">
                <a:latin typeface="Calibri" panose="020F0502020204030204" pitchFamily="34" charset="0"/>
                <a:cs typeface="Calibri" panose="020F0502020204030204" pitchFamily="34" charset="0"/>
              </a:rPr>
              <a:t>identificación</a:t>
            </a:r>
            <a:r>
              <a:rPr lang="en-US" sz="1700" dirty="0">
                <a:latin typeface="Calibri" panose="020F0502020204030204" pitchFamily="34" charset="0"/>
                <a:cs typeface="Calibri" panose="020F0502020204030204" pitchFamily="34" charset="0"/>
              </a:rPr>
              <a:t> personal (PII) </a:t>
            </a:r>
            <a:r>
              <a:rPr lang="en-US" sz="1700" dirty="0" err="1">
                <a:latin typeface="Calibri" panose="020F0502020204030204" pitchFamily="34" charset="0"/>
                <a:cs typeface="Calibri" panose="020F0502020204030204" pitchFamily="34" charset="0"/>
              </a:rPr>
              <a:t>esta</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protegida</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por</a:t>
            </a:r>
            <a:r>
              <a:rPr lang="en-US" sz="1700" dirty="0">
                <a:latin typeface="Calibri" panose="020F0502020204030204" pitchFamily="34" charset="0"/>
                <a:cs typeface="Calibri" panose="020F0502020204030204" pitchFamily="34" charset="0"/>
              </a:rPr>
              <a:t> la ley FERPA y los </a:t>
            </a:r>
            <a:r>
              <a:rPr lang="en-US" sz="1700" dirty="0" err="1">
                <a:latin typeface="Calibri" panose="020F0502020204030204" pitchFamily="34" charset="0"/>
                <a:cs typeface="Calibri" panose="020F0502020204030204" pitchFamily="34" charset="0"/>
              </a:rPr>
              <a:t>estudiantes</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tendrian</a:t>
            </a:r>
            <a:r>
              <a:rPr lang="en-US" sz="1700" dirty="0">
                <a:latin typeface="Calibri" panose="020F0502020204030204" pitchFamily="34" charset="0"/>
                <a:cs typeface="Calibri" panose="020F0502020204030204" pitchFamily="34" charset="0"/>
              </a:rPr>
              <a:t> que </a:t>
            </a:r>
            <a:r>
              <a:rPr lang="en-US" sz="1700" dirty="0" err="1">
                <a:latin typeface="Calibri" panose="020F0502020204030204" pitchFamily="34" charset="0"/>
                <a:cs typeface="Calibri" panose="020F0502020204030204" pitchFamily="34" charset="0"/>
              </a:rPr>
              <a:t>proporcionar</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permiso</a:t>
            </a:r>
            <a:r>
              <a:rPr lang="en-US" sz="1700" dirty="0">
                <a:latin typeface="Calibri" panose="020F0502020204030204" pitchFamily="34" charset="0"/>
                <a:cs typeface="Calibri" panose="020F0502020204030204" pitchFamily="34" charset="0"/>
              </a:rPr>
              <a:t> a los padres/</a:t>
            </a:r>
            <a:r>
              <a:rPr lang="en-US" sz="1700" dirty="0" err="1">
                <a:latin typeface="Calibri" panose="020F0502020204030204" pitchFamily="34" charset="0"/>
                <a:cs typeface="Calibri" panose="020F0502020204030204" pitchFamily="34" charset="0"/>
              </a:rPr>
              <a:t>guardianes</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tutores</a:t>
            </a:r>
            <a:r>
              <a:rPr lang="en-US" sz="1700" dirty="0">
                <a:latin typeface="Calibri" panose="020F0502020204030204" pitchFamily="34" charset="0"/>
                <a:cs typeface="Calibri" panose="020F0502020204030204" pitchFamily="34" charset="0"/>
              </a:rPr>
              <a:t> a acceder </a:t>
            </a:r>
            <a:r>
              <a:rPr lang="en-US" sz="1700" dirty="0" err="1">
                <a:latin typeface="Calibri" panose="020F0502020204030204" pitchFamily="34" charset="0"/>
                <a:cs typeface="Calibri" panose="020F0502020204030204" pitchFamily="34" charset="0"/>
              </a:rPr>
              <a:t>esta</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información</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si</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asi</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el</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estudiante</a:t>
            </a:r>
            <a:r>
              <a:rPr lang="en-US" sz="1700" dirty="0">
                <a:latin typeface="Calibri" panose="020F0502020204030204" pitchFamily="34" charset="0"/>
                <a:cs typeface="Calibri" panose="020F0502020204030204" pitchFamily="34" charset="0"/>
              </a:rPr>
              <a:t> decide.</a:t>
            </a:r>
            <a:endParaRPr lang="en-US" sz="1700" dirty="0"/>
          </a:p>
        </p:txBody>
      </p:sp>
      <p:pic>
        <p:nvPicPr>
          <p:cNvPr id="7" name="Graphic 6" descr="Schoolhouse">
            <a:extLst>
              <a:ext uri="{FF2B5EF4-FFF2-40B4-BE49-F238E27FC236}">
                <a16:creationId xmlns:a16="http://schemas.microsoft.com/office/drawing/2014/main" id="{5E01699F-5789-A1D6-4974-99BD9D63EF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5427" y="2476158"/>
            <a:ext cx="2351332" cy="2351332"/>
          </a:xfrm>
          <a:prstGeom prst="rect">
            <a:avLst/>
          </a:prstGeom>
        </p:spPr>
      </p:pic>
      <p:sp>
        <p:nvSpPr>
          <p:cNvPr id="14" name="Rectangle 13">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25005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605896"/>
            <a:ext cx="2313633" cy="5646208"/>
          </a:xfrm>
        </p:spPr>
        <p:txBody>
          <a:bodyPr anchor="ctr">
            <a:normAutofit/>
          </a:bodyPr>
          <a:lstStyle/>
          <a:p>
            <a:r>
              <a:rPr lang="en-US" sz="3100" dirty="0" err="1">
                <a:solidFill>
                  <a:srgbClr val="FFFFFF"/>
                </a:solidFill>
              </a:rPr>
              <a:t>Consiguiendo</a:t>
            </a:r>
            <a:r>
              <a:rPr lang="en-US" sz="3100" dirty="0">
                <a:solidFill>
                  <a:srgbClr val="FFFFFF"/>
                </a:solidFill>
              </a:rPr>
              <a:t> </a:t>
            </a:r>
            <a:r>
              <a:rPr lang="en-US" sz="3100" dirty="0" err="1">
                <a:solidFill>
                  <a:srgbClr val="FFFFFF"/>
                </a:solidFill>
              </a:rPr>
              <a:t>Ayuda</a:t>
            </a:r>
            <a:endParaRPr lang="en-US" sz="31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3214083" y="402996"/>
            <a:ext cx="5791200" cy="6477000"/>
          </a:xfrm>
        </p:spPr>
        <p:txBody>
          <a:bodyPr anchor="ctr">
            <a:normAutofit lnSpcReduction="10000"/>
          </a:bodyPr>
          <a:lstStyle/>
          <a:p>
            <a:pPr>
              <a:spcBef>
                <a:spcPts val="1200"/>
              </a:spcBef>
              <a:buClr>
                <a:schemeClr val="accent2"/>
              </a:buClr>
              <a:buSzPct val="100000"/>
            </a:pPr>
            <a:r>
              <a:rPr lang="en-US" sz="3200" dirty="0" err="1"/>
              <a:t>Oficinas</a:t>
            </a:r>
            <a:r>
              <a:rPr lang="en-US" sz="3200" dirty="0"/>
              <a:t> de </a:t>
            </a:r>
            <a:r>
              <a:rPr lang="en-US" sz="3200" dirty="0" err="1"/>
              <a:t>Ayuda</a:t>
            </a:r>
            <a:r>
              <a:rPr lang="en-US" sz="3200" dirty="0"/>
              <a:t> </a:t>
            </a:r>
            <a:r>
              <a:rPr lang="en-US" sz="3200" dirty="0" err="1"/>
              <a:t>Financiera</a:t>
            </a:r>
            <a:r>
              <a:rPr lang="en-US" sz="3200" dirty="0"/>
              <a:t> de las </a:t>
            </a:r>
            <a:r>
              <a:rPr lang="en-US" sz="3200" dirty="0" err="1"/>
              <a:t>Universidades</a:t>
            </a:r>
            <a:endParaRPr lang="en-US" sz="3200" dirty="0"/>
          </a:p>
          <a:p>
            <a:pPr>
              <a:spcBef>
                <a:spcPts val="1200"/>
              </a:spcBef>
              <a:buClr>
                <a:schemeClr val="accent2"/>
              </a:buClr>
              <a:buSzPct val="100000"/>
            </a:pPr>
            <a:r>
              <a:rPr lang="en-US" sz="3200" dirty="0">
                <a:hlinkClick r:id="rId2"/>
              </a:rPr>
              <a:t>https://studentaid.gov</a:t>
            </a:r>
            <a:endParaRPr lang="en-US" sz="3200" dirty="0"/>
          </a:p>
          <a:p>
            <a:pPr lvl="1">
              <a:spcBef>
                <a:spcPts val="1200"/>
              </a:spcBef>
              <a:buClr>
                <a:schemeClr val="accent2"/>
              </a:buClr>
              <a:buSzPct val="100000"/>
            </a:pPr>
            <a:r>
              <a:rPr lang="en-US" sz="3000" dirty="0" err="1"/>
              <a:t>Pagina</a:t>
            </a:r>
            <a:r>
              <a:rPr lang="en-US" sz="3000" dirty="0"/>
              <a:t> de </a:t>
            </a:r>
            <a:r>
              <a:rPr lang="en-US" sz="3000" dirty="0" err="1"/>
              <a:t>recursos</a:t>
            </a:r>
            <a:r>
              <a:rPr lang="en-US" sz="3000" dirty="0"/>
              <a:t>– </a:t>
            </a:r>
            <a:r>
              <a:rPr lang="en-US" sz="3000" dirty="0" err="1"/>
              <a:t>infografias</a:t>
            </a:r>
            <a:r>
              <a:rPr lang="en-US" sz="3000" dirty="0"/>
              <a:t>, videos, etc.</a:t>
            </a:r>
          </a:p>
          <a:p>
            <a:pPr>
              <a:spcBef>
                <a:spcPts val="1200"/>
              </a:spcBef>
              <a:buClr>
                <a:schemeClr val="accent2"/>
              </a:buClr>
              <a:buSzPct val="100000"/>
            </a:pPr>
            <a:r>
              <a:rPr lang="en-US" sz="3200" dirty="0" err="1"/>
              <a:t>Consejeros</a:t>
            </a:r>
            <a:r>
              <a:rPr lang="en-US" sz="3200" dirty="0"/>
              <a:t> de las </a:t>
            </a:r>
            <a:r>
              <a:rPr lang="en-US" sz="3200" dirty="0" err="1"/>
              <a:t>escuelas</a:t>
            </a:r>
            <a:r>
              <a:rPr lang="en-US" sz="3200" dirty="0"/>
              <a:t> </a:t>
            </a:r>
            <a:r>
              <a:rPr lang="en-US" sz="3200" dirty="0" err="1"/>
              <a:t>secundarias</a:t>
            </a:r>
            <a:r>
              <a:rPr lang="en-US" sz="3200" dirty="0"/>
              <a:t> (high schools)</a:t>
            </a:r>
          </a:p>
          <a:p>
            <a:pPr marL="0" indent="0">
              <a:spcBef>
                <a:spcPts val="1200"/>
              </a:spcBef>
              <a:buClr>
                <a:schemeClr val="accent2"/>
              </a:buClr>
              <a:buSzPct val="100000"/>
              <a:buNone/>
            </a:pPr>
            <a:r>
              <a:rPr lang="en-US" sz="3200" dirty="0" err="1"/>
              <a:t>Calculadoras</a:t>
            </a:r>
            <a:r>
              <a:rPr lang="en-US" sz="3200" dirty="0"/>
              <a:t> de </a:t>
            </a:r>
            <a:r>
              <a:rPr lang="en-US" sz="3200" dirty="0" err="1"/>
              <a:t>Precio</a:t>
            </a:r>
            <a:r>
              <a:rPr lang="en-US" sz="3200" dirty="0"/>
              <a:t> Neto</a:t>
            </a:r>
          </a:p>
          <a:p>
            <a:pPr>
              <a:spcBef>
                <a:spcPts val="1200"/>
              </a:spcBef>
              <a:buClr>
                <a:schemeClr val="accent2"/>
              </a:buClr>
              <a:buSzPct val="100000"/>
            </a:pPr>
            <a:r>
              <a:rPr lang="en-US" sz="3200" dirty="0">
                <a:hlinkClick r:id="rId3"/>
              </a:rPr>
              <a:t>https://ohasfaa.memberclicks.net/stu-par-resources</a:t>
            </a:r>
            <a:endParaRPr lang="en-US" sz="3200" dirty="0"/>
          </a:p>
          <a:p>
            <a:pPr>
              <a:spcBef>
                <a:spcPts val="1200"/>
              </a:spcBef>
              <a:buClr>
                <a:schemeClr val="accent2"/>
              </a:buClr>
              <a:buSzPct val="100000"/>
            </a:pPr>
            <a:endParaRPr lang="en-US" dirty="0"/>
          </a:p>
          <a:p>
            <a:pPr>
              <a:spcBef>
                <a:spcPts val="1200"/>
              </a:spcBef>
              <a:buClr>
                <a:schemeClr val="accent2"/>
              </a:buClr>
              <a:buSzPct val="100000"/>
            </a:pPr>
            <a:r>
              <a:rPr lang="en-US" b="0" i="0" dirty="0">
                <a:solidFill>
                  <a:srgbClr val="040C28"/>
                </a:solidFill>
                <a:effectLst/>
                <a:latin typeface="Google Sans"/>
              </a:rPr>
              <a:t>¡</a:t>
            </a:r>
            <a:r>
              <a:rPr lang="en-US" dirty="0" err="1"/>
              <a:t>Tenga</a:t>
            </a:r>
            <a:r>
              <a:rPr lang="en-US" dirty="0"/>
              <a:t> </a:t>
            </a:r>
            <a:r>
              <a:rPr lang="en-US" dirty="0" err="1"/>
              <a:t>cuidado</a:t>
            </a:r>
            <a:r>
              <a:rPr lang="en-US" dirty="0"/>
              <a:t> </a:t>
            </a:r>
            <a:r>
              <a:rPr lang="en-US" dirty="0" err="1"/>
              <a:t>si</a:t>
            </a:r>
            <a:r>
              <a:rPr lang="en-US" dirty="0"/>
              <a:t> un consultor </a:t>
            </a:r>
            <a:r>
              <a:rPr lang="en-US" dirty="0" err="1"/>
              <a:t>ofrece</a:t>
            </a:r>
            <a:r>
              <a:rPr lang="en-US" dirty="0"/>
              <a:t> </a:t>
            </a:r>
            <a:r>
              <a:rPr lang="en-US" dirty="0" err="1"/>
              <a:t>ayudarle</a:t>
            </a:r>
            <a:r>
              <a:rPr lang="en-US" dirty="0"/>
              <a:t> </a:t>
            </a:r>
            <a:r>
              <a:rPr lang="en-US" dirty="0" err="1"/>
              <a:t>por</a:t>
            </a:r>
            <a:r>
              <a:rPr lang="en-US" dirty="0"/>
              <a:t> un “</a:t>
            </a:r>
            <a:r>
              <a:rPr lang="en-US" dirty="0" err="1"/>
              <a:t>precio</a:t>
            </a:r>
            <a:r>
              <a:rPr lang="en-US" dirty="0"/>
              <a:t> </a:t>
            </a:r>
            <a:r>
              <a:rPr lang="en-US" dirty="0" err="1"/>
              <a:t>pequeño</a:t>
            </a:r>
            <a:r>
              <a:rPr lang="en-US" dirty="0"/>
              <a:t>”!</a:t>
            </a:r>
          </a:p>
          <a:p>
            <a:pPr marL="109728" indent="0">
              <a:spcBef>
                <a:spcPts val="1200"/>
              </a:spcBef>
              <a:buClr>
                <a:schemeClr val="accent2"/>
              </a:buClr>
              <a:buNone/>
            </a:pPr>
            <a:endParaRPr lang="en-US" dirty="0"/>
          </a:p>
          <a:p>
            <a:pPr>
              <a:buClr>
                <a:schemeClr val="accent2"/>
              </a:buClr>
            </a:pPr>
            <a:endParaRPr lang="en-US" dirty="0"/>
          </a:p>
        </p:txBody>
      </p:sp>
    </p:spTree>
    <p:extLst>
      <p:ext uri="{BB962C8B-B14F-4D97-AF65-F5344CB8AC3E}">
        <p14:creationId xmlns:p14="http://schemas.microsoft.com/office/powerpoint/2010/main" val="2435783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342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34229" y="0"/>
            <a:ext cx="57097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3843154" y="643467"/>
            <a:ext cx="4578216" cy="5571065"/>
          </a:xfrm>
        </p:spPr>
        <p:txBody>
          <a:bodyPr anchor="ctr">
            <a:normAutofit/>
          </a:bodyPr>
          <a:lstStyle/>
          <a:p>
            <a:pPr marL="109728" indent="0">
              <a:spcBef>
                <a:spcPts val="0"/>
              </a:spcBef>
              <a:spcAft>
                <a:spcPts val="600"/>
              </a:spcAft>
              <a:buNone/>
            </a:pPr>
            <a:r>
              <a:rPr lang="en-US" sz="5400" dirty="0">
                <a:solidFill>
                  <a:srgbClr val="FFFFFF"/>
                </a:solidFill>
              </a:rPr>
              <a:t>¡Gracias!</a:t>
            </a:r>
          </a:p>
        </p:txBody>
      </p:sp>
    </p:spTree>
    <p:extLst>
      <p:ext uri="{BB962C8B-B14F-4D97-AF65-F5344CB8AC3E}">
        <p14:creationId xmlns:p14="http://schemas.microsoft.com/office/powerpoint/2010/main" val="23418566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609" y="265221"/>
            <a:ext cx="8016240" cy="1450757"/>
          </a:xfrm>
        </p:spPr>
        <p:txBody>
          <a:bodyPr>
            <a:normAutofit/>
          </a:bodyPr>
          <a:lstStyle/>
          <a:p>
            <a:r>
              <a:rPr lang="en-US" dirty="0" err="1">
                <a:solidFill>
                  <a:schemeClr val="tx1"/>
                </a:solidFill>
              </a:rPr>
              <a:t>Categorias</a:t>
            </a:r>
            <a:r>
              <a:rPr lang="en-US" dirty="0">
                <a:solidFill>
                  <a:schemeClr val="tx1"/>
                </a:solidFill>
              </a:rPr>
              <a:t> de </a:t>
            </a:r>
            <a:r>
              <a:rPr lang="en-US" dirty="0" err="1">
                <a:solidFill>
                  <a:schemeClr val="tx1"/>
                </a:solidFill>
              </a:rPr>
              <a:t>Ayuda</a:t>
            </a:r>
            <a:r>
              <a:rPr lang="en-US" dirty="0">
                <a:solidFill>
                  <a:schemeClr val="tx1"/>
                </a:solidFill>
              </a:rPr>
              <a:t> </a:t>
            </a:r>
            <a:r>
              <a:rPr lang="en-US" dirty="0" err="1">
                <a:solidFill>
                  <a:schemeClr val="tx1"/>
                </a:solidFill>
              </a:rPr>
              <a:t>Financiera</a:t>
            </a:r>
            <a:r>
              <a:rPr lang="en-US" dirty="0">
                <a:solidFill>
                  <a:schemeClr val="tx1"/>
                </a:solidFill>
              </a:rPr>
              <a:t> </a:t>
            </a:r>
          </a:p>
        </p:txBody>
      </p:sp>
      <p:graphicFrame>
        <p:nvGraphicFramePr>
          <p:cNvPr id="8" name="Content Placeholder 2">
            <a:extLst>
              <a:ext uri="{FF2B5EF4-FFF2-40B4-BE49-F238E27FC236}">
                <a16:creationId xmlns:a16="http://schemas.microsoft.com/office/drawing/2014/main" id="{831B3660-E778-3376-6F8E-D45FAE4506CF}"/>
              </a:ext>
            </a:extLst>
          </p:cNvPr>
          <p:cNvGraphicFramePr>
            <a:graphicFrameLocks noGrp="1"/>
          </p:cNvGraphicFramePr>
          <p:nvPr>
            <p:ph idx="1"/>
            <p:extLst>
              <p:ext uri="{D42A27DB-BD31-4B8C-83A1-F6EECF244321}">
                <p14:modId xmlns:p14="http://schemas.microsoft.com/office/powerpoint/2010/main" val="2647723181"/>
              </p:ext>
            </p:extLst>
          </p:nvPr>
        </p:nvGraphicFramePr>
        <p:xfrm>
          <a:off x="787609" y="3200400"/>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457200" y="457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4800" dirty="0">
              <a:solidFill>
                <a:schemeClr val="tx1"/>
              </a:solidFill>
            </a:endParaRPr>
          </a:p>
        </p:txBody>
      </p:sp>
      <p:sp>
        <p:nvSpPr>
          <p:cNvPr id="5" name="Content Placeholder 2"/>
          <p:cNvSpPr txBox="1">
            <a:spLocks/>
          </p:cNvSpPr>
          <p:nvPr/>
        </p:nvSpPr>
        <p:spPr>
          <a:xfrm>
            <a:off x="1295400" y="2133600"/>
            <a:ext cx="6096000" cy="1524000"/>
          </a:xfrm>
          <a:prstGeom prst="rect">
            <a:avLst/>
          </a:prstGeom>
        </p:spPr>
        <p:txBody>
          <a:bodyPr vert="horz">
            <a:normAutofit fontScale="8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spcBef>
                <a:spcPts val="1200"/>
              </a:spcBef>
              <a:buClr>
                <a:schemeClr val="accent2"/>
              </a:buClr>
              <a:buNone/>
            </a:pPr>
            <a:r>
              <a:rPr lang="en-US" sz="4800" dirty="0"/>
              <a:t>Dos </a:t>
            </a:r>
            <a:r>
              <a:rPr lang="en-US" sz="4800" dirty="0" err="1"/>
              <a:t>Tipos</a:t>
            </a:r>
            <a:r>
              <a:rPr lang="en-US" sz="4800" dirty="0"/>
              <a:t>:</a:t>
            </a:r>
          </a:p>
          <a:p>
            <a:pPr marL="109728" indent="0" algn="ctr">
              <a:spcBef>
                <a:spcPts val="1200"/>
              </a:spcBef>
              <a:buClr>
                <a:schemeClr val="accent2"/>
              </a:buClr>
              <a:buNone/>
            </a:pPr>
            <a:r>
              <a:rPr lang="en-US" dirty="0" err="1"/>
              <a:t>Ayuda</a:t>
            </a:r>
            <a:r>
              <a:rPr lang="en-US" dirty="0"/>
              <a:t> </a:t>
            </a:r>
            <a:r>
              <a:rPr lang="en-US" dirty="0" err="1"/>
              <a:t>basada</a:t>
            </a:r>
            <a:r>
              <a:rPr lang="en-US" dirty="0"/>
              <a:t> </a:t>
            </a:r>
            <a:r>
              <a:rPr lang="en-US" dirty="0" err="1"/>
              <a:t>en</a:t>
            </a:r>
            <a:r>
              <a:rPr lang="en-US" dirty="0"/>
              <a:t> las </a:t>
            </a:r>
            <a:r>
              <a:rPr lang="en-US" dirty="0" err="1"/>
              <a:t>necesidades</a:t>
            </a:r>
            <a:endParaRPr lang="en-US" dirty="0"/>
          </a:p>
          <a:p>
            <a:pPr marL="109728" indent="0" algn="ctr">
              <a:spcBef>
                <a:spcPts val="1200"/>
              </a:spcBef>
              <a:buClr>
                <a:schemeClr val="accent2"/>
              </a:buClr>
              <a:buNone/>
            </a:pPr>
            <a:r>
              <a:rPr lang="en-US" dirty="0" err="1"/>
              <a:t>Ayuda</a:t>
            </a:r>
            <a:r>
              <a:rPr lang="en-US" dirty="0"/>
              <a:t> no </a:t>
            </a:r>
            <a:r>
              <a:rPr lang="en-US" dirty="0" err="1"/>
              <a:t>basada</a:t>
            </a:r>
            <a:r>
              <a:rPr lang="en-US" dirty="0"/>
              <a:t> </a:t>
            </a:r>
            <a:r>
              <a:rPr lang="en-US" dirty="0" err="1"/>
              <a:t>en</a:t>
            </a:r>
            <a:r>
              <a:rPr lang="en-US" dirty="0"/>
              <a:t> las </a:t>
            </a:r>
            <a:r>
              <a:rPr lang="en-US" dirty="0" err="1"/>
              <a:t>necesidades</a:t>
            </a:r>
            <a:endParaRPr lang="en-US" dirty="0"/>
          </a:p>
          <a:p>
            <a:pPr algn="ctr"/>
            <a:endParaRPr lang="en-US" dirty="0"/>
          </a:p>
        </p:txBody>
      </p:sp>
    </p:spTree>
    <p:extLst>
      <p:ext uri="{BB962C8B-B14F-4D97-AF65-F5344CB8AC3E}">
        <p14:creationId xmlns:p14="http://schemas.microsoft.com/office/powerpoint/2010/main" val="376316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sz="3400" dirty="0" err="1"/>
              <a:t>Ayuda</a:t>
            </a:r>
            <a:r>
              <a:rPr lang="en-US" sz="3400" dirty="0"/>
              <a:t> de regalo: </a:t>
            </a:r>
            <a:br>
              <a:rPr lang="en-US" sz="3400" dirty="0"/>
            </a:br>
            <a:r>
              <a:rPr lang="en-US" sz="3400" dirty="0" err="1"/>
              <a:t>Fondos</a:t>
            </a:r>
            <a:r>
              <a:rPr lang="en-US" sz="3400" dirty="0"/>
              <a:t> que no se </a:t>
            </a:r>
            <a:r>
              <a:rPr lang="en-US" sz="3400" dirty="0" err="1"/>
              <a:t>tienen</a:t>
            </a:r>
            <a:r>
              <a:rPr lang="en-US" sz="3400" dirty="0"/>
              <a:t> que </a:t>
            </a:r>
            <a:r>
              <a:rPr lang="en-US" sz="3400" dirty="0" err="1"/>
              <a:t>pagar</a:t>
            </a:r>
            <a:endParaRPr lang="en-US" sz="3400" dirty="0"/>
          </a:p>
        </p:txBody>
      </p:sp>
      <p:sp>
        <p:nvSpPr>
          <p:cNvPr id="10" name="Content Placeholder 2"/>
          <p:cNvSpPr>
            <a:spLocks noGrp="1"/>
          </p:cNvSpPr>
          <p:nvPr>
            <p:ph sz="half" idx="1"/>
          </p:nvPr>
        </p:nvSpPr>
        <p:spPr>
          <a:xfrm>
            <a:off x="1044644" y="2098516"/>
            <a:ext cx="3484915" cy="3786079"/>
          </a:xfrm>
        </p:spPr>
        <p:txBody>
          <a:bodyPr>
            <a:normAutofit/>
          </a:bodyPr>
          <a:lstStyle/>
          <a:p>
            <a:pPr marL="0" indent="0" defTabSz="722010">
              <a:spcBef>
                <a:spcPts val="474"/>
              </a:spcBef>
              <a:spcAft>
                <a:spcPts val="158"/>
              </a:spcAft>
              <a:buClr>
                <a:schemeClr val="accent2"/>
              </a:buClr>
              <a:buNone/>
            </a:pPr>
            <a:r>
              <a:rPr lang="en-US" sz="3384" kern="1200" dirty="0" err="1">
                <a:solidFill>
                  <a:schemeClr val="tx1">
                    <a:lumMod val="75000"/>
                    <a:lumOff val="25000"/>
                  </a:schemeClr>
                </a:solidFill>
                <a:latin typeface="+mn-lt"/>
                <a:ea typeface="+mn-ea"/>
                <a:cs typeface="+mn-cs"/>
              </a:rPr>
              <a:t>Becas</a:t>
            </a:r>
            <a:r>
              <a:rPr lang="en-US" sz="3384" kern="1200" dirty="0">
                <a:solidFill>
                  <a:schemeClr val="tx1">
                    <a:lumMod val="75000"/>
                    <a:lumOff val="25000"/>
                  </a:schemeClr>
                </a:solidFill>
                <a:latin typeface="+mn-lt"/>
                <a:ea typeface="+mn-ea"/>
                <a:cs typeface="+mn-cs"/>
              </a:rPr>
              <a:t> </a:t>
            </a:r>
            <a:r>
              <a:rPr lang="en-US" sz="3384" kern="1200" dirty="0" err="1">
                <a:solidFill>
                  <a:schemeClr val="tx1">
                    <a:lumMod val="75000"/>
                    <a:lumOff val="25000"/>
                  </a:schemeClr>
                </a:solidFill>
                <a:latin typeface="+mn-lt"/>
                <a:ea typeface="+mn-ea"/>
                <a:cs typeface="+mn-cs"/>
              </a:rPr>
              <a:t>Institucionales</a:t>
            </a:r>
            <a:endParaRPr lang="en-US" sz="3384" kern="1200" dirty="0">
              <a:solidFill>
                <a:schemeClr val="tx1">
                  <a:lumMod val="75000"/>
                  <a:lumOff val="25000"/>
                </a:schemeClr>
              </a:solidFill>
              <a:latin typeface="+mn-lt"/>
              <a:ea typeface="+mn-ea"/>
              <a:cs typeface="+mn-cs"/>
            </a:endParaRPr>
          </a:p>
          <a:p>
            <a:pPr marL="0" indent="0" defTabSz="722010">
              <a:spcBef>
                <a:spcPts val="474"/>
              </a:spcBef>
              <a:spcAft>
                <a:spcPts val="158"/>
              </a:spcAft>
              <a:buClr>
                <a:schemeClr val="accent2"/>
              </a:buClr>
              <a:buNone/>
            </a:pPr>
            <a:r>
              <a:rPr lang="en-US" sz="2256" kern="1200" dirty="0" err="1">
                <a:solidFill>
                  <a:schemeClr val="tx1">
                    <a:lumMod val="75000"/>
                    <a:lumOff val="25000"/>
                  </a:schemeClr>
                </a:solidFill>
                <a:latin typeface="+mn-lt"/>
                <a:ea typeface="+mn-ea"/>
                <a:cs typeface="+mn-cs"/>
              </a:rPr>
              <a:t>Basado</a:t>
            </a:r>
            <a:r>
              <a:rPr lang="en-US" sz="2256" kern="1200" dirty="0">
                <a:solidFill>
                  <a:schemeClr val="tx1">
                    <a:lumMod val="75000"/>
                    <a:lumOff val="25000"/>
                  </a:schemeClr>
                </a:solidFill>
                <a:latin typeface="+mn-lt"/>
                <a:ea typeface="+mn-ea"/>
                <a:cs typeface="+mn-cs"/>
              </a:rPr>
              <a:t> </a:t>
            </a:r>
            <a:r>
              <a:rPr lang="en-US" sz="2256" kern="1200" dirty="0" err="1">
                <a:solidFill>
                  <a:schemeClr val="tx1">
                    <a:lumMod val="75000"/>
                    <a:lumOff val="25000"/>
                  </a:schemeClr>
                </a:solidFill>
                <a:latin typeface="+mn-lt"/>
                <a:ea typeface="+mn-ea"/>
                <a:cs typeface="+mn-cs"/>
              </a:rPr>
              <a:t>en</a:t>
            </a:r>
            <a:r>
              <a:rPr lang="en-US" sz="2256" kern="1200" dirty="0">
                <a:solidFill>
                  <a:schemeClr val="tx1">
                    <a:lumMod val="75000"/>
                    <a:lumOff val="25000"/>
                  </a:schemeClr>
                </a:solidFill>
                <a:latin typeface="+mn-lt"/>
                <a:ea typeface="+mn-ea"/>
                <a:cs typeface="+mn-cs"/>
              </a:rPr>
              <a:t> </a:t>
            </a:r>
            <a:r>
              <a:rPr lang="en-US" sz="2256" kern="1200" dirty="0" err="1">
                <a:solidFill>
                  <a:schemeClr val="tx1">
                    <a:lumMod val="75000"/>
                    <a:lumOff val="25000"/>
                  </a:schemeClr>
                </a:solidFill>
                <a:latin typeface="+mn-lt"/>
                <a:ea typeface="+mn-ea"/>
                <a:cs typeface="+mn-cs"/>
              </a:rPr>
              <a:t>merito</a:t>
            </a:r>
            <a:r>
              <a:rPr lang="en-US" sz="2256" kern="1200" dirty="0">
                <a:solidFill>
                  <a:schemeClr val="tx1">
                    <a:lumMod val="75000"/>
                    <a:lumOff val="25000"/>
                  </a:schemeClr>
                </a:solidFill>
                <a:latin typeface="+mn-lt"/>
                <a:ea typeface="+mn-ea"/>
                <a:cs typeface="+mn-cs"/>
              </a:rPr>
              <a:t>, </a:t>
            </a:r>
            <a:r>
              <a:rPr lang="en-US" sz="2256" kern="1200" dirty="0" err="1">
                <a:solidFill>
                  <a:schemeClr val="tx1">
                    <a:lumMod val="75000"/>
                    <a:lumOff val="25000"/>
                  </a:schemeClr>
                </a:solidFill>
                <a:latin typeface="+mn-lt"/>
                <a:ea typeface="+mn-ea"/>
                <a:cs typeface="+mn-cs"/>
              </a:rPr>
              <a:t>habilidad</a:t>
            </a:r>
            <a:r>
              <a:rPr lang="en-US" sz="2256" kern="1200" dirty="0">
                <a:solidFill>
                  <a:schemeClr val="tx1">
                    <a:lumMod val="75000"/>
                    <a:lumOff val="25000"/>
                  </a:schemeClr>
                </a:solidFill>
                <a:latin typeface="+mn-lt"/>
                <a:ea typeface="+mn-ea"/>
                <a:cs typeface="+mn-cs"/>
              </a:rPr>
              <a:t>, o </a:t>
            </a:r>
            <a:r>
              <a:rPr lang="en-US" sz="2256" kern="1200" dirty="0" err="1">
                <a:solidFill>
                  <a:schemeClr val="tx1">
                    <a:lumMod val="75000"/>
                    <a:lumOff val="25000"/>
                  </a:schemeClr>
                </a:solidFill>
                <a:latin typeface="+mn-lt"/>
                <a:ea typeface="+mn-ea"/>
                <a:cs typeface="+mn-cs"/>
              </a:rPr>
              <a:t>característica</a:t>
            </a:r>
            <a:r>
              <a:rPr lang="en-US" sz="2256" kern="1200" dirty="0">
                <a:solidFill>
                  <a:schemeClr val="tx1">
                    <a:lumMod val="75000"/>
                    <a:lumOff val="25000"/>
                  </a:schemeClr>
                </a:solidFill>
                <a:latin typeface="+mn-lt"/>
                <a:ea typeface="+mn-ea"/>
                <a:cs typeface="+mn-cs"/>
              </a:rPr>
              <a:t> </a:t>
            </a:r>
            <a:r>
              <a:rPr lang="en-US" sz="2256" dirty="0" err="1"/>
              <a:t>ú</a:t>
            </a:r>
            <a:r>
              <a:rPr lang="en-US" sz="2256" kern="1200" dirty="0" err="1">
                <a:solidFill>
                  <a:schemeClr val="tx1">
                    <a:lumMod val="75000"/>
                    <a:lumOff val="25000"/>
                  </a:schemeClr>
                </a:solidFill>
                <a:latin typeface="+mn-lt"/>
                <a:ea typeface="+mn-ea"/>
                <a:cs typeface="+mn-cs"/>
              </a:rPr>
              <a:t>nica</a:t>
            </a:r>
            <a:endParaRPr lang="en-US" sz="2400" dirty="0"/>
          </a:p>
        </p:txBody>
      </p:sp>
      <p:sp>
        <p:nvSpPr>
          <p:cNvPr id="7" name="Content Placeholder 6">
            <a:extLst>
              <a:ext uri="{FF2B5EF4-FFF2-40B4-BE49-F238E27FC236}">
                <a16:creationId xmlns:a16="http://schemas.microsoft.com/office/drawing/2014/main" id="{60D6E9D5-C52B-2454-2E14-4643C16AECD6}"/>
              </a:ext>
            </a:extLst>
          </p:cNvPr>
          <p:cNvSpPr>
            <a:spLocks noGrp="1"/>
          </p:cNvSpPr>
          <p:nvPr>
            <p:ph sz="half" idx="2"/>
          </p:nvPr>
        </p:nvSpPr>
        <p:spPr>
          <a:xfrm>
            <a:off x="4659157" y="2098515"/>
            <a:ext cx="3484915" cy="3786080"/>
          </a:xfrm>
        </p:spPr>
        <p:txBody>
          <a:bodyPr/>
          <a:lstStyle/>
          <a:p>
            <a:pPr marL="85954" indent="-85954" defTabSz="859536">
              <a:spcBef>
                <a:spcPts val="1128"/>
              </a:spcBef>
              <a:spcAft>
                <a:spcPts val="188"/>
              </a:spcAft>
            </a:pPr>
            <a:r>
              <a:rPr lang="en-US" sz="3384" dirty="0" err="1"/>
              <a:t>Otros</a:t>
            </a:r>
            <a:r>
              <a:rPr lang="en-US" sz="3384" dirty="0"/>
              <a:t> </a:t>
            </a:r>
            <a:r>
              <a:rPr lang="en-US" sz="3384" dirty="0" err="1"/>
              <a:t>tipos</a:t>
            </a:r>
            <a:r>
              <a:rPr lang="en-US" sz="3384" dirty="0"/>
              <a:t> de </a:t>
            </a:r>
            <a:r>
              <a:rPr lang="en-US" sz="3384" dirty="0" err="1"/>
              <a:t>Becas</a:t>
            </a:r>
            <a:endParaRPr lang="en-US" sz="3384" kern="1200" dirty="0">
              <a:solidFill>
                <a:schemeClr val="tx1">
                  <a:lumMod val="75000"/>
                  <a:lumOff val="25000"/>
                </a:schemeClr>
              </a:solidFill>
              <a:latin typeface="+mn-lt"/>
              <a:ea typeface="+mn-ea"/>
              <a:cs typeface="+mn-cs"/>
            </a:endParaRPr>
          </a:p>
          <a:p>
            <a:pPr marL="85954" indent="-85954" defTabSz="859536">
              <a:spcBef>
                <a:spcPts val="1128"/>
              </a:spcBef>
              <a:spcAft>
                <a:spcPts val="188"/>
              </a:spcAft>
            </a:pPr>
            <a:r>
              <a:rPr lang="en-US" sz="2256" kern="1200" dirty="0" err="1">
                <a:solidFill>
                  <a:schemeClr val="tx1">
                    <a:lumMod val="75000"/>
                    <a:lumOff val="25000"/>
                  </a:schemeClr>
                </a:solidFill>
                <a:latin typeface="+mn-lt"/>
                <a:ea typeface="+mn-ea"/>
                <a:cs typeface="+mn-cs"/>
              </a:rPr>
              <a:t>Badado</a:t>
            </a:r>
            <a:r>
              <a:rPr lang="en-US" sz="2256" kern="1200" dirty="0">
                <a:solidFill>
                  <a:schemeClr val="tx1">
                    <a:lumMod val="75000"/>
                    <a:lumOff val="25000"/>
                  </a:schemeClr>
                </a:solidFill>
                <a:latin typeface="+mn-lt"/>
                <a:ea typeface="+mn-ea"/>
                <a:cs typeface="+mn-cs"/>
              </a:rPr>
              <a:t> </a:t>
            </a:r>
            <a:r>
              <a:rPr lang="en-US" sz="2256" kern="1200" dirty="0" err="1">
                <a:solidFill>
                  <a:schemeClr val="tx1">
                    <a:lumMod val="75000"/>
                    <a:lumOff val="25000"/>
                  </a:schemeClr>
                </a:solidFill>
                <a:latin typeface="+mn-lt"/>
                <a:ea typeface="+mn-ea"/>
                <a:cs typeface="+mn-cs"/>
              </a:rPr>
              <a:t>en</a:t>
            </a:r>
            <a:r>
              <a:rPr lang="en-US" sz="2256" kern="1200" dirty="0">
                <a:solidFill>
                  <a:schemeClr val="tx1">
                    <a:lumMod val="75000"/>
                    <a:lumOff val="25000"/>
                  </a:schemeClr>
                </a:solidFill>
                <a:latin typeface="+mn-lt"/>
                <a:ea typeface="+mn-ea"/>
                <a:cs typeface="+mn-cs"/>
              </a:rPr>
              <a:t> </a:t>
            </a:r>
            <a:r>
              <a:rPr lang="en-US" sz="2256" kern="1200" dirty="0" err="1">
                <a:solidFill>
                  <a:schemeClr val="tx1">
                    <a:lumMod val="75000"/>
                    <a:lumOff val="25000"/>
                  </a:schemeClr>
                </a:solidFill>
                <a:latin typeface="+mn-lt"/>
                <a:ea typeface="+mn-ea"/>
                <a:cs typeface="+mn-cs"/>
              </a:rPr>
              <a:t>necesidad</a:t>
            </a:r>
            <a:r>
              <a:rPr lang="en-US" sz="2256" kern="1200" dirty="0">
                <a:solidFill>
                  <a:schemeClr val="tx1">
                    <a:lumMod val="75000"/>
                    <a:lumOff val="25000"/>
                  </a:schemeClr>
                </a:solidFill>
                <a:latin typeface="+mn-lt"/>
                <a:ea typeface="+mn-ea"/>
                <a:cs typeface="+mn-cs"/>
              </a:rPr>
              <a:t> </a:t>
            </a:r>
            <a:r>
              <a:rPr lang="en-US" sz="2256" kern="1200" dirty="0" err="1">
                <a:solidFill>
                  <a:schemeClr val="tx1">
                    <a:lumMod val="75000"/>
                    <a:lumOff val="25000"/>
                  </a:schemeClr>
                </a:solidFill>
                <a:latin typeface="+mn-lt"/>
                <a:ea typeface="+mn-ea"/>
                <a:cs typeface="+mn-cs"/>
              </a:rPr>
              <a:t>financiera</a:t>
            </a:r>
            <a:endParaRPr lang="en-US" sz="2400" dirty="0"/>
          </a:p>
        </p:txBody>
      </p:sp>
      <p:pic>
        <p:nvPicPr>
          <p:cNvPr id="4" name="Graphic 3" descr="Piano with solid fill">
            <a:extLst>
              <a:ext uri="{FF2B5EF4-FFF2-40B4-BE49-F238E27FC236}">
                <a16:creationId xmlns:a16="http://schemas.microsoft.com/office/drawing/2014/main" id="{AC1FCD35-9334-CD5A-8818-FAD02D4B98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5400" y="3581400"/>
            <a:ext cx="2362200" cy="2362200"/>
          </a:xfrm>
          <a:prstGeom prst="rect">
            <a:avLst/>
          </a:prstGeom>
        </p:spPr>
      </p:pic>
      <p:pic>
        <p:nvPicPr>
          <p:cNvPr id="6" name="Graphic 5" descr="Dollar outline">
            <a:extLst>
              <a:ext uri="{FF2B5EF4-FFF2-40B4-BE49-F238E27FC236}">
                <a16:creationId xmlns:a16="http://schemas.microsoft.com/office/drawing/2014/main" id="{48311F83-1B75-9156-C979-685ABC66CE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57800" y="3844761"/>
            <a:ext cx="1752600" cy="1835477"/>
          </a:xfrm>
          <a:prstGeom prst="rect">
            <a:avLst/>
          </a:prstGeom>
        </p:spPr>
      </p:pic>
    </p:spTree>
    <p:extLst>
      <p:ext uri="{BB962C8B-B14F-4D97-AF65-F5344CB8AC3E}">
        <p14:creationId xmlns:p14="http://schemas.microsoft.com/office/powerpoint/2010/main" val="46403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516835"/>
            <a:ext cx="2313633" cy="5772840"/>
          </a:xfrm>
        </p:spPr>
        <p:txBody>
          <a:bodyPr anchor="ctr">
            <a:normAutofit/>
          </a:bodyPr>
          <a:lstStyle/>
          <a:p>
            <a:r>
              <a:rPr lang="en-US" sz="3100" dirty="0" err="1">
                <a:solidFill>
                  <a:srgbClr val="FFFFFF"/>
                </a:solidFill>
              </a:rPr>
              <a:t>Asistencia</a:t>
            </a:r>
            <a:r>
              <a:rPr lang="en-US" sz="3100" dirty="0">
                <a:solidFill>
                  <a:srgbClr val="FFFFFF"/>
                </a:solidFill>
              </a:rPr>
              <a:t> de </a:t>
            </a:r>
            <a:r>
              <a:rPr lang="en-US" sz="3100" dirty="0" err="1">
                <a:solidFill>
                  <a:srgbClr val="FFFFFF"/>
                </a:solidFill>
              </a:rPr>
              <a:t>Autoayuda</a:t>
            </a:r>
            <a:r>
              <a:rPr lang="en-US" sz="3100" dirty="0">
                <a:solidFill>
                  <a:srgbClr val="FFFFFF"/>
                </a:solidFill>
              </a:rPr>
              <a:t>: </a:t>
            </a:r>
            <a:r>
              <a:rPr lang="en-US" sz="3100" dirty="0" err="1">
                <a:solidFill>
                  <a:srgbClr val="FFFFFF"/>
                </a:solidFill>
              </a:rPr>
              <a:t>Prestamos</a:t>
            </a:r>
            <a:endParaRPr lang="en-US" sz="3100" dirty="0">
              <a:solidFill>
                <a:srgbClr val="FFFFFF"/>
              </a:solidFill>
            </a:endParaRPr>
          </a:p>
        </p:txBody>
      </p:sp>
      <p:sp>
        <p:nvSpPr>
          <p:cNvPr id="17" name="Rectangle 16">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9" name="Content Placeholder 2">
            <a:extLst>
              <a:ext uri="{FF2B5EF4-FFF2-40B4-BE49-F238E27FC236}">
                <a16:creationId xmlns:a16="http://schemas.microsoft.com/office/drawing/2014/main" id="{DE4AE86B-8482-28EE-C3EF-8AB88F87E619}"/>
              </a:ext>
            </a:extLst>
          </p:cNvPr>
          <p:cNvGraphicFramePr>
            <a:graphicFrameLocks noGrp="1"/>
          </p:cNvGraphicFramePr>
          <p:nvPr>
            <p:ph idx="1"/>
            <p:extLst>
              <p:ext uri="{D42A27DB-BD31-4B8C-83A1-F6EECF244321}">
                <p14:modId xmlns:p14="http://schemas.microsoft.com/office/powerpoint/2010/main" val="127378657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38209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0656f6f-463c-4054-9fc2-6f4071c6e7fc}" enabled="0" method="" siteId="{50656f6f-463c-4054-9fc2-6f4071c6e7fc}" removed="1"/>
</clbl:labelList>
</file>

<file path=docProps/app.xml><?xml version="1.0" encoding="utf-8"?>
<Properties xmlns="http://schemas.openxmlformats.org/officeDocument/2006/extended-properties" xmlns:vt="http://schemas.openxmlformats.org/officeDocument/2006/docPropsVTypes">
  <Template>TM04033921[[fn=Damask]]</Template>
  <TotalTime>4492</TotalTime>
  <Words>2448</Words>
  <Application>Microsoft Office PowerPoint</Application>
  <PresentationFormat>On-screen Show (4:3)</PresentationFormat>
  <Paragraphs>267</Paragraphs>
  <Slides>69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Calibri</vt:lpstr>
      <vt:lpstr>Calibri Light</vt:lpstr>
      <vt:lpstr>Google Sans</vt:lpstr>
      <vt:lpstr>Rockwell</vt:lpstr>
      <vt:lpstr>Twentieth Century</vt:lpstr>
      <vt:lpstr>Verdana</vt:lpstr>
      <vt:lpstr>Wingdings</vt:lpstr>
      <vt:lpstr>Retrospect</vt:lpstr>
      <vt:lpstr>Ayuda Financiera: Lo Básico y los Nuevos Detalles en Nuestro Mundo de Cambio Constante</vt:lpstr>
      <vt:lpstr>Los Temas que Trataremos esta Noche</vt:lpstr>
      <vt:lpstr>¿Qué es la Ayuda Financiera?</vt:lpstr>
      <vt:lpstr>¿Qué es el Costo de Asistencia  (COA)?</vt:lpstr>
      <vt:lpstr>¿Qué es el Indice de Ayuda Estudiantil (Student Aid Index -SAI)?</vt:lpstr>
      <vt:lpstr>¿Qué es la necesidad financiera?</vt:lpstr>
      <vt:lpstr>Categorias de Ayuda Financiera </vt:lpstr>
      <vt:lpstr>Ayuda de regalo:  Fondos que no se tienen que pagar</vt:lpstr>
      <vt:lpstr>Asistencia de Autoayuda: Prestamos</vt:lpstr>
      <vt:lpstr>Asistencia de Autoayuda: Programa de Estudio y Trabajo</vt:lpstr>
      <vt:lpstr>Recursos de Ayuda Financiera</vt:lpstr>
      <vt:lpstr>Programas Federal de Ayuda Estudiantil</vt:lpstr>
      <vt:lpstr>Programas de Ayuda Estudiantil de Ohio 2024-2025</vt:lpstr>
      <vt:lpstr>Universidades </vt:lpstr>
      <vt:lpstr>Fuentes Externas</vt:lpstr>
      <vt:lpstr>Todo lo de FAFSA</vt:lpstr>
      <vt:lpstr> Solicitud Gratuita de Ayuda Federal para Estudiantes FAFSA = Free Application for Federal Student Aid</vt:lpstr>
      <vt:lpstr>Dónde y Cuándo</vt:lpstr>
      <vt:lpstr>PowerPoint Presentation</vt:lpstr>
      <vt:lpstr>Como crear una cuenta FSA ID</vt:lpstr>
      <vt:lpstr>CONSEJOS PARA LA CUENTA FSA ID </vt:lpstr>
      <vt:lpstr>Completando la FAFSA</vt:lpstr>
      <vt:lpstr>Pagina principal</vt:lpstr>
      <vt:lpstr>Roles en FAFSA </vt:lpstr>
      <vt:lpstr>Información de Identidad del estudiante</vt:lpstr>
      <vt:lpstr>Se requiere consentimiento y abrobación al IRS –  Si declara sus impuestos o no</vt:lpstr>
      <vt:lpstr>Se require consentimiento y aprobación al IRS –  Si declara sus impuestos o no</vt:lpstr>
      <vt:lpstr>Importando sus Datos</vt:lpstr>
      <vt:lpstr>Estado de Dependencia del Estudiante</vt:lpstr>
      <vt:lpstr>Estado de Dependencia del Estudiante</vt:lpstr>
      <vt:lpstr>Otras Circunstancias del estudiante</vt:lpstr>
      <vt:lpstr>Otras Circunstancias del estudiante</vt:lpstr>
      <vt:lpstr>Circunstancias Inusuales del Estudiante</vt:lpstr>
      <vt:lpstr>Independiente Provisional</vt:lpstr>
      <vt:lpstr>Estado de Dependencia del Estudiante </vt:lpstr>
      <vt:lpstr>Quien es mi padre/madre?</vt:lpstr>
      <vt:lpstr>El estudiante invitara a su Padre/Madre a la FAFSA</vt:lpstr>
      <vt:lpstr>Orientación Clave: Invitando a su Padre/Madre</vt:lpstr>
      <vt:lpstr>PowerPoint Presentation</vt:lpstr>
      <vt:lpstr>Información Demográfica de Estudiantes</vt:lpstr>
      <vt:lpstr>Condición Migratoria o de Ciudadania del Estudiante</vt:lpstr>
      <vt:lpstr>Nivel Educativo de los Padres</vt:lpstr>
      <vt:lpstr>Padre o Madre fallecido en cumpliento del deber militar</vt:lpstr>
      <vt:lpstr>Estado y Modo de finalización de la escuela secundaria del estudiante</vt:lpstr>
      <vt:lpstr>Información de Estudios Secundarios del Estudiante</vt:lpstr>
      <vt:lpstr>Finanzas del Estudiante– Impuestos del 2023</vt:lpstr>
      <vt:lpstr>Bienes del Estudiante</vt:lpstr>
      <vt:lpstr>Buscar y Seleccionar Universidad</vt:lpstr>
      <vt:lpstr>Pagina de Revisión del Estudiante </vt:lpstr>
      <vt:lpstr>Pagina de Revisión del Estudiante (cont’d)</vt:lpstr>
      <vt:lpstr>Firma del Estudiante</vt:lpstr>
      <vt:lpstr>Sección del Estudiante Completa</vt:lpstr>
      <vt:lpstr>Correo electrónico de Invitación a los Padres</vt:lpstr>
      <vt:lpstr>Acceso de los Padres y Mis Actividades</vt:lpstr>
      <vt:lpstr>Invitación del Padre/Madre Esposo(a)/Pareja</vt:lpstr>
      <vt:lpstr>Asistencia Recibida de Programas Federales</vt:lpstr>
      <vt:lpstr>Tamaño de Familia de sus Padres</vt:lpstr>
      <vt:lpstr>Padres – Número en la Universidad</vt:lpstr>
      <vt:lpstr>Declarantes de Impuestos</vt:lpstr>
      <vt:lpstr>Bienes de los padres</vt:lpstr>
      <vt:lpstr>Casi Termina</vt:lpstr>
      <vt:lpstr>Confirmación de FAFSA</vt:lpstr>
      <vt:lpstr>Resumen de Envio de su FAFSA</vt:lpstr>
      <vt:lpstr>Verificación</vt:lpstr>
      <vt:lpstr> </vt:lpstr>
      <vt:lpstr>Circunstancias Especiales</vt:lpstr>
      <vt:lpstr>Metodos de Comunicación de la Universidad:</vt:lpstr>
      <vt:lpstr>Consiguiendo Ayuda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Financial Aid</dc:title>
  <dc:creator>Windows User</dc:creator>
  <cp:lastModifiedBy>Goldman, Emily</cp:lastModifiedBy>
  <cp:revision>123</cp:revision>
  <cp:lastPrinted>2019-10-01T18:57:08Z</cp:lastPrinted>
  <dcterms:created xsi:type="dcterms:W3CDTF">2015-11-04T19:48:39Z</dcterms:created>
  <dcterms:modified xsi:type="dcterms:W3CDTF">2024-10-28T12:59:13Z</dcterms:modified>
</cp:coreProperties>
</file>